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24"/>
  </p:normalViewPr>
  <p:slideViewPr>
    <p:cSldViewPr snapToGrid="0">
      <p:cViewPr varScale="1">
        <p:scale>
          <a:sx n="106" d="100"/>
          <a:sy n="106" d="100"/>
        </p:scale>
        <p:origin x="6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11/24/25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11/24/25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11/24/25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11/24/25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11/24/25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11/24/25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11/24/25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11/24/25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11/24/25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11/24/25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11/24/25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11/24/25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11/24/25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11/24/25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11/24/25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11/24/25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11/24/25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11/24/25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79D65A-43F5-330B-AE7A-B53622FC93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VISITA AL IOBA CURSO 2025-26 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DE2BF21-44D5-D63E-E93A-AA415C75F7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1º BACHILLERATO A Y B</a:t>
            </a:r>
          </a:p>
        </p:txBody>
      </p:sp>
    </p:spTree>
    <p:extLst>
      <p:ext uri="{BB962C8B-B14F-4D97-AF65-F5344CB8AC3E}">
        <p14:creationId xmlns:p14="http://schemas.microsoft.com/office/powerpoint/2010/main" val="56369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>
        <p:push dir="u"/>
      </p:transition>
    </mc:Choice>
    <mc:Fallback>
      <p:transition spd="slow" advTm="2000">
        <p:push dir="u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76FB99-28A2-3E2F-0666-95BD72926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EN EL LABORATORIO</a:t>
            </a:r>
          </a:p>
        </p:txBody>
      </p:sp>
      <p:pic>
        <p:nvPicPr>
          <p:cNvPr id="5" name="Marcador de contenido 4" descr="Grupo de personas en una oficina&#10;&#10;El contenido generado por IA puede ser incorrecto.">
            <a:extLst>
              <a:ext uri="{FF2B5EF4-FFF2-40B4-BE49-F238E27FC236}">
                <a16:creationId xmlns:a16="http://schemas.microsoft.com/office/drawing/2014/main" id="{ED6CA551-52D6-A2C0-AE79-3AC0BE89D0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4448"/>
          <a:stretch>
            <a:fillRect/>
          </a:stretch>
        </p:blipFill>
        <p:spPr>
          <a:xfrm>
            <a:off x="1756229" y="2168831"/>
            <a:ext cx="7962791" cy="4188426"/>
          </a:xfrm>
        </p:spPr>
      </p:pic>
    </p:spTree>
    <p:extLst>
      <p:ext uri="{BB962C8B-B14F-4D97-AF65-F5344CB8AC3E}">
        <p14:creationId xmlns:p14="http://schemas.microsoft.com/office/powerpoint/2010/main" val="34398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prism/>
      </p:transition>
    </mc:Choice>
    <mc:Fallback>
      <p:transition spd="slow" advTm="3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A56A84-4F31-84E4-3DEE-787F6B62D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Marcador de contenido 4" descr="Un grupo de personas alrededor de una mesa&#10;&#10;El contenido generado por IA puede ser incorrecto.">
            <a:extLst>
              <a:ext uri="{FF2B5EF4-FFF2-40B4-BE49-F238E27FC236}">
                <a16:creationId xmlns:a16="http://schemas.microsoft.com/office/drawing/2014/main" id="{1F5C471C-CA68-CEB9-AD88-16AFA1FCCD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7944" y="2336800"/>
            <a:ext cx="8818374" cy="3976914"/>
          </a:xfrm>
        </p:spPr>
      </p:pic>
    </p:spTree>
    <p:extLst>
      <p:ext uri="{BB962C8B-B14F-4D97-AF65-F5344CB8AC3E}">
        <p14:creationId xmlns:p14="http://schemas.microsoft.com/office/powerpoint/2010/main" val="4094873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prism/>
      </p:transition>
    </mc:Choice>
    <mc:Fallback>
      <p:transition spd="slow" advTm="3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FFF680-9587-9D9E-92A2-07FA0013A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Marcador de contenido 5" descr="Imagen que contiene interior, persona, hombre, recamara&#10;&#10;El contenido generado por IA puede ser incorrecto.">
            <a:extLst>
              <a:ext uri="{FF2B5EF4-FFF2-40B4-BE49-F238E27FC236}">
                <a16:creationId xmlns:a16="http://schemas.microsoft.com/office/drawing/2014/main" id="{FC5C3284-78C8-9786-4892-95E5C9EE2C3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 rot="5400000">
            <a:off x="281335" y="2389988"/>
            <a:ext cx="5878118" cy="2645152"/>
          </a:xfrm>
        </p:spPr>
      </p:pic>
      <p:pic>
        <p:nvPicPr>
          <p:cNvPr id="8" name="Marcador de contenido 7" descr="Imagen que contiene interior, persona, hombre, niño&#10;&#10;El contenido generado por IA puede ser incorrecto.">
            <a:extLst>
              <a:ext uri="{FF2B5EF4-FFF2-40B4-BE49-F238E27FC236}">
                <a16:creationId xmlns:a16="http://schemas.microsoft.com/office/drawing/2014/main" id="{F0E7E94E-C366-3C8D-6239-1333F981791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 rot="5400000">
            <a:off x="5309807" y="2363626"/>
            <a:ext cx="5708955" cy="2569028"/>
          </a:xfrm>
        </p:spPr>
      </p:pic>
    </p:spTree>
    <p:extLst>
      <p:ext uri="{BB962C8B-B14F-4D97-AF65-F5344CB8AC3E}">
        <p14:creationId xmlns:p14="http://schemas.microsoft.com/office/powerpoint/2010/main" val="3668339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prism/>
      </p:transition>
    </mc:Choice>
    <mc:Fallback>
      <p:transition spd="slow" advTm="3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573008-CAB3-6F3F-604D-A6BB4473F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UNA PARADA</a:t>
            </a:r>
          </a:p>
        </p:txBody>
      </p:sp>
      <p:pic>
        <p:nvPicPr>
          <p:cNvPr id="5" name="Marcador de contenido 4" descr="Un par de personas sentadas en un sofá&#10;&#10;El contenido generado por IA puede ser incorrecto.">
            <a:extLst>
              <a:ext uri="{FF2B5EF4-FFF2-40B4-BE49-F238E27FC236}">
                <a16:creationId xmlns:a16="http://schemas.microsoft.com/office/drawing/2014/main" id="{1F9C970D-463B-347A-37FC-6B62C0F0E5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9251" y="2336800"/>
            <a:ext cx="8804931" cy="3962219"/>
          </a:xfrm>
        </p:spPr>
      </p:pic>
    </p:spTree>
    <p:extLst>
      <p:ext uri="{BB962C8B-B14F-4D97-AF65-F5344CB8AC3E}">
        <p14:creationId xmlns:p14="http://schemas.microsoft.com/office/powerpoint/2010/main" val="1463906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prism/>
      </p:transition>
    </mc:Choice>
    <mc:Fallback>
      <p:transition spd="slow" advTm="3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D806B-0400-1521-4636-5F941AAE2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 descr="Un grupo de personas sentadas en una sala&#10;&#10;El contenido generado por IA puede ser incorrecto.">
            <a:extLst>
              <a:ext uri="{FF2B5EF4-FFF2-40B4-BE49-F238E27FC236}">
                <a16:creationId xmlns:a16="http://schemas.microsoft.com/office/drawing/2014/main" id="{3E7FC722-787D-D3C8-3271-6A4BD5D2A3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9251" y="2336800"/>
            <a:ext cx="8612692" cy="3875712"/>
          </a:xfrm>
        </p:spPr>
      </p:pic>
    </p:spTree>
    <p:extLst>
      <p:ext uri="{BB962C8B-B14F-4D97-AF65-F5344CB8AC3E}">
        <p14:creationId xmlns:p14="http://schemas.microsoft.com/office/powerpoint/2010/main" val="1709550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prism/>
      </p:transition>
    </mc:Choice>
    <mc:Fallback>
      <p:transition spd="slow" advTm="3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1F3781-F115-0287-5A5F-1B0C44E5E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 descr="Un grupo de personas sentadas en un sillón&#10;&#10;El contenido generado por IA puede ser incorrecto.">
            <a:extLst>
              <a:ext uri="{FF2B5EF4-FFF2-40B4-BE49-F238E27FC236}">
                <a16:creationId xmlns:a16="http://schemas.microsoft.com/office/drawing/2014/main" id="{1810F125-7930-E6FE-FEBA-A541937B88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9251" y="2162629"/>
            <a:ext cx="9095616" cy="4093027"/>
          </a:xfrm>
        </p:spPr>
      </p:pic>
    </p:spTree>
    <p:extLst>
      <p:ext uri="{BB962C8B-B14F-4D97-AF65-F5344CB8AC3E}">
        <p14:creationId xmlns:p14="http://schemas.microsoft.com/office/powerpoint/2010/main" val="508420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prism/>
      </p:transition>
    </mc:Choice>
    <mc:Fallback>
      <p:transition spd="slow" advTm="3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D0B874-4970-BD32-704A-FB682CC44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EN EL QUIRÓFANO</a:t>
            </a:r>
          </a:p>
        </p:txBody>
      </p:sp>
      <p:pic>
        <p:nvPicPr>
          <p:cNvPr id="7" name="Marcador de contenido 6" descr="Un grupo de personas de pie&#10;&#10;El contenido generado por IA puede ser incorrecto.">
            <a:extLst>
              <a:ext uri="{FF2B5EF4-FFF2-40B4-BE49-F238E27FC236}">
                <a16:creationId xmlns:a16="http://schemas.microsoft.com/office/drawing/2014/main" id="{B1E1F31B-18A2-8112-DA00-C6EFC92EFF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9251" y="2336800"/>
            <a:ext cx="9004578" cy="4052060"/>
          </a:xfrm>
        </p:spPr>
      </p:pic>
    </p:spTree>
    <p:extLst>
      <p:ext uri="{BB962C8B-B14F-4D97-AF65-F5344CB8AC3E}">
        <p14:creationId xmlns:p14="http://schemas.microsoft.com/office/powerpoint/2010/main" val="4194880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prism/>
      </p:transition>
    </mc:Choice>
    <mc:Fallback>
      <p:transition spd="slow" advTm="3000">
        <p:fade/>
      </p:transition>
    </mc:Fallback>
  </mc:AlternateContent>
</p:sld>
</file>

<file path=ppt/theme/theme1.xml><?xml version="1.0" encoding="utf-8"?>
<a:theme xmlns:a="http://schemas.openxmlformats.org/drawingml/2006/main" name="Berlí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Berlín</Template>
  <TotalTime>12</TotalTime>
  <Words>18</Words>
  <Application>Microsoft Macintosh PowerPoint</Application>
  <PresentationFormat>Panorámica</PresentationFormat>
  <Paragraphs>5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1" baseType="lpstr">
      <vt:lpstr>Arial</vt:lpstr>
      <vt:lpstr>Trebuchet MS</vt:lpstr>
      <vt:lpstr>Berlín</vt:lpstr>
      <vt:lpstr>VISITA AL IOBA CURSO 2025-26  </vt:lpstr>
      <vt:lpstr>EN EL LABORATORIO</vt:lpstr>
      <vt:lpstr>Presentación de PowerPoint</vt:lpstr>
      <vt:lpstr>Presentación de PowerPoint</vt:lpstr>
      <vt:lpstr>UNA PARADA</vt:lpstr>
      <vt:lpstr>Presentación de PowerPoint</vt:lpstr>
      <vt:lpstr>Presentación de PowerPoint</vt:lpstr>
      <vt:lpstr>EN EL QUIRÓFANO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M. PILAR HERNANDEZ BLANCO</dc:creator>
  <cp:lastModifiedBy>M. PILAR HERNANDEZ BLANCO</cp:lastModifiedBy>
  <cp:revision>1</cp:revision>
  <dcterms:created xsi:type="dcterms:W3CDTF">2025-11-24T19:32:45Z</dcterms:created>
  <dcterms:modified xsi:type="dcterms:W3CDTF">2025-11-24T19:45:08Z</dcterms:modified>
</cp:coreProperties>
</file>