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3" r:id="rId1"/>
  </p:sldMasterIdLst>
  <p:sldIdLst>
    <p:sldId id="256" r:id="rId2"/>
    <p:sldId id="265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94649"/>
  </p:normalViewPr>
  <p:slideViewPr>
    <p:cSldViewPr snapToGrid="0">
      <p:cViewPr varScale="1">
        <p:scale>
          <a:sx n="90" d="100"/>
          <a:sy n="90" d="100"/>
        </p:scale>
        <p:origin x="232" y="4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DF9204-3F29-4C3A-BA41-3063400202C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03393CD-7262-4AC7-80E6-52FE6F3F39B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000"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D430AE-0210-4E82-AD7B-41B112DE7F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>
                    <a:alpha val="60000"/>
                  </a:schemeClr>
                </a:solidFill>
                <a:latin typeface="+mn-lt"/>
              </a:defRPr>
            </a:lvl1pPr>
          </a:lstStyle>
          <a:p>
            <a:fld id="{11A6662E-FAF4-44BC-88B5-85A7CBFB6D30}" type="datetime1">
              <a:rPr lang="en-US" smtClean="0"/>
              <a:pPr/>
              <a:t>6/21/23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221974-7DEC-459D-9642-CB5B59C827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alpha val="60000"/>
                  </a:schemeClr>
                </a:solidFill>
                <a:latin typeface="+mn-lt"/>
              </a:defRPr>
            </a:lvl1pPr>
          </a:lstStyle>
          <a:p>
            <a:endParaRPr lang="en-US">
              <a:solidFill>
                <a:schemeClr val="tx1">
                  <a:alpha val="60000"/>
                </a:scheme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731837-C94E-4B5B-BCF0-110C69EDB4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>
                    <a:alpha val="60000"/>
                  </a:schemeClr>
                </a:solidFill>
                <a:latin typeface="+mn-lt"/>
              </a:defRPr>
            </a:lvl1pPr>
          </a:lstStyle>
          <a:p>
            <a:fld id="{73B850FF-6169-4056-8077-06FFA93A5366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39147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4CC1FC-ADE8-488C-A1DA-2FD569FD4D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8694" y="365760"/>
            <a:ext cx="10895106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F02842-38C3-46D6-8527-0F6FE623C5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864CF5-F681-40C2-88CC-E02206C9CE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5F08A-1E71-4B2B-BB49-E743F2903911}" type="datetime1">
              <a:rPr lang="en-US" smtClean="0"/>
              <a:t>6/21/23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C04753-4FE4-4A6F-99BB-CFFC92E0CD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A569D1-DB13-4BD9-8BA9-0DEAD98F89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34255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020B05-7BF6-4073-9106-FA19E97273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E8EE8D7-6B58-4A3F-9DD5-E563D5192A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02990E-9F0A-446A-B5B8-459CA8D98D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417D9E-721A-44BB-8863-9873FE64DA75}" type="datetime1">
              <a:rPr lang="en-US" smtClean="0"/>
              <a:t>6/21/23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E68EAA-4377-45FF-9D7C-9E77BC9F27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07FA71-74C3-44B8-A0AC-E18A1E76B4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09419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B71F12-2D88-4F76-AF46-BD5156C127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8694" y="365760"/>
            <a:ext cx="10895106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E1AA46-E3EB-4704-B019-F90F1E6177A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8695" y="1825625"/>
            <a:ext cx="5561106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C17480F-A530-4D05-9A22-E573FB4BA62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199" y="1825625"/>
            <a:ext cx="5561105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5B56FDA-C47A-4F4A-A364-BA60A25AB9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31DA2F-80B8-49CF-99FB-5ABCA53A607A}" type="datetime1">
              <a:rPr lang="en-US" smtClean="0"/>
              <a:t>6/21/23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326D8DD-6D84-44D4-8A1B-57615B3ED8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4C8FE31-B577-4017-8AFE-A8BA09596E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86199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EC28C9-B8CC-413F-9FFA-626680E4A8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8694" y="365125"/>
            <a:ext cx="1127461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B53FE72-9D42-45F5-A37F-B12130388A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65256" y="1752600"/>
            <a:ext cx="5532319" cy="823912"/>
          </a:xfrm>
        </p:spPr>
        <p:txBody>
          <a:bodyPr anchor="b"/>
          <a:lstStyle>
            <a:lvl1pPr marL="0" indent="0">
              <a:buNone/>
              <a:defRPr sz="2400" b="0" i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EE3A31D-9B5F-4DE3-B18D-F7F77782EB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5256" y="2666999"/>
            <a:ext cx="5532319" cy="35226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0BE1D2D-822C-466C-A7B9-1A2D97366A4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752600"/>
            <a:ext cx="5561106" cy="823912"/>
          </a:xfrm>
        </p:spPr>
        <p:txBody>
          <a:bodyPr anchor="b"/>
          <a:lstStyle>
            <a:lvl1pPr marL="0" indent="0">
              <a:buNone/>
              <a:defRPr sz="2400" b="0" i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6F13B2C-44CA-49C4-BC84-02AF1638F38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666999"/>
            <a:ext cx="5561106" cy="35226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793CB55-E9C1-4CE6-9B61-81B71475B9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852172-E6C9-4B6C-929A-A9DE3837BBF1}" type="datetime1">
              <a:rPr lang="en-US" smtClean="0"/>
              <a:t>6/21/23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DF22318-747B-4EC9-862C-D9FD488CCC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CFBDDDF-16BD-438D-937D-0E3E30E74E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12419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792D5F-0BD4-4517-9233-E08AF405B6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8694" y="365760"/>
            <a:ext cx="1127461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83523B8-51E3-48B8-BFD8-CE950619804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8693" y="6416675"/>
            <a:ext cx="2921715" cy="365125"/>
          </a:xfrm>
        </p:spPr>
        <p:txBody>
          <a:bodyPr/>
          <a:lstStyle/>
          <a:p>
            <a:fld id="{3AB41CFF-90C9-47B3-9DA1-F2BF8D839F7E}" type="datetime1">
              <a:rPr lang="en-US" smtClean="0"/>
              <a:t>6/21/23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D739B90-5D50-4424-B51D-53C3916218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16F9286-3A00-4D3C-A3F0-50AC9045C4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97952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2933BE2-665A-42DA-A3B7-835F81A3F4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048FA-06AB-4884-A69B-986B96E68A24}" type="datetime1">
              <a:rPr lang="en-US" smtClean="0"/>
              <a:t>6/21/23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34DBCBD-AD42-432D-ABA9-20D616AF3E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E140251-3596-4673-B24B-59A6F9ED8F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2664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6A81A1-6D8E-4DD6-8E49-DABDE6D107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3F18F-F78D-4A31-A6BC-6552105BCF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82C2F4-BDF4-4A4F-AA3D-52692932C24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113850F-5C87-4F08-9658-EAF049B60E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DB7ABA-0172-4F9C-889D-567164F66BCD}" type="datetime1">
              <a:rPr lang="en-US" smtClean="0"/>
              <a:t>6/21/23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10BCE9A-A746-4439-B5D3-966FBC8E5F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41D3B51-AA2E-4AA1-8062-A0D476D80C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54878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D02CF7-F453-4B3E-9510-D747979878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3E2A1B9-8A2A-4B49-8B79-76D3EEB36B4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9FEA03-0EC4-4085-AE63-4AA492D61A9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605AD5B-0DEA-4C6F-94D2-FAA99F2E5D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C6A5B-8AE7-4A41-B5A7-9ADC6686DC18}" type="datetime1">
              <a:rPr lang="en-US" smtClean="0"/>
              <a:t>6/21/23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0DC6744-7CBA-4A1D-8F87-10699F9812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EAD9048-35FF-4BE9-8157-BE4BAA1C72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73406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7ABDD2-E186-4F25-8FDE-D1E875E9C3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318CC5B-A7E0-48B1-8329-6533AC76E7B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905B1B-77FE-4BFC-BF87-87DA989F00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559632-1575-4E14-B53B-3DC3D5ED3947}" type="datetime1">
              <a:rPr lang="en-US" smtClean="0"/>
              <a:t>6/21/23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18531E-1B90-4631-BD37-4BB1DBFABF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8A55E8-88DC-4280-8E04-FF50FF8EDB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8610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960633D-90E4-4F5A-9EBF-DDEC2B0B471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DDD3065-FA3D-42C8-BFDA-967C87F4F28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DC126F-38E2-4425-861F-98ED432284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4A6868-2568-4CC9-B302-F37117B01A6E}" type="datetime1">
              <a:rPr lang="en-US" smtClean="0"/>
              <a:t>6/21/23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9645D8-F22A-4354-A8B3-96E8A2D232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9E2295-A616-4D57-8800-7B7E213A8C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89851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0BABF38A-8A0D-492E-BD20-6CF4D46B50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2000" cy="6858004"/>
          </a:xfrm>
          <a:prstGeom prst="rect">
            <a:avLst/>
          </a:prstGeom>
          <a:solidFill>
            <a:schemeClr val="bg2">
              <a:lumMod val="9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9984D45-0ED3-4D03-8E44-5E355C9134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8694" y="425450"/>
            <a:ext cx="11274612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F687D6E-D1E9-489C-9AA9-3575C39BAA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8694" y="1949450"/>
            <a:ext cx="11274612" cy="4195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364E9C-08EE-4B1B-B3FC-D6D997F4EA3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8694" y="64166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alpha val="60000"/>
                  </a:schemeClr>
                </a:solidFill>
                <a:latin typeface="+mn-lt"/>
              </a:defRPr>
            </a:lvl1pPr>
          </a:lstStyle>
          <a:p>
            <a:fld id="{57E0CF6C-748E-4B7A-BC8B-3011EF78ED13}" type="datetime1">
              <a:rPr lang="en-US" smtClean="0"/>
              <a:pPr/>
              <a:t>6/21/23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B0A1F1-38FE-4C27-81E6-A43A54793FC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416675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alpha val="60000"/>
                  </a:schemeClr>
                </a:solidFill>
                <a:latin typeface="+mn-lt"/>
              </a:defRPr>
            </a:lvl1pPr>
          </a:lstStyle>
          <a:p>
            <a:endParaRPr lang="en-US" dirty="0">
              <a:solidFill>
                <a:schemeClr val="tx1">
                  <a:alpha val="60000"/>
                </a:scheme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26B39A-FFD8-42EF-ADC7-7DB3B302F8B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90106" y="64166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alpha val="60000"/>
                  </a:schemeClr>
                </a:solidFill>
                <a:latin typeface="+mn-lt"/>
              </a:defRPr>
            </a:lvl1pPr>
          </a:lstStyle>
          <a:p>
            <a:fld id="{73B850FF-6169-4056-8077-06FFA93A5366}" type="slidenum">
              <a:rPr lang="en-US" smtClean="0"/>
              <a:pPr/>
              <a:t>‹Nº›</a:t>
            </a:fld>
            <a:endParaRPr lang="en-US" dirty="0"/>
          </a:p>
        </p:txBody>
      </p:sp>
      <p:pic>
        <p:nvPicPr>
          <p:cNvPr id="14" name="Picture 13" descr="A picture containing sitting&#10;&#10;Description automatically generated">
            <a:extLst>
              <a:ext uri="{FF2B5EF4-FFF2-40B4-BE49-F238E27FC236}">
                <a16:creationId xmlns:a16="http://schemas.microsoft.com/office/drawing/2014/main" id="{BC526B7A-4801-4FD1-95C8-03AF22629E87}"/>
              </a:ext>
            </a:extLst>
          </p:cNvPr>
          <p:cNvPicPr>
            <a:picLocks noChangeAspect="1"/>
          </p:cNvPicPr>
          <p:nvPr/>
        </p:nvPicPr>
        <p:blipFill>
          <a:blip r:embed="rId13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4400" y="0"/>
            <a:ext cx="3654612" cy="4575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62848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  <p:sldLayoutId id="2147483669" r:id="rId4"/>
    <p:sldLayoutId id="2147483670" r:id="rId5"/>
    <p:sldLayoutId id="2147483671" r:id="rId6"/>
    <p:sldLayoutId id="2147483662" r:id="rId7"/>
    <p:sldLayoutId id="2147483663" r:id="rId8"/>
    <p:sldLayoutId id="2147483664" r:id="rId9"/>
    <p:sldLayoutId id="2147483665" r:id="rId10"/>
    <p:sldLayoutId id="2147483672" r:id="rId11"/>
  </p:sldLayoutIdLst>
  <p:hf sldNum="0"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400" b="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Clr>
          <a:schemeClr val="accent1"/>
        </a:buClr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37FDDF72-DE39-4F99-A3C1-DD9D7815D7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E4ECE80-3AD1-450C-B62A-98788F1939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pic>
        <p:nvPicPr>
          <p:cNvPr id="4" name="Picture 3" descr="Árboles que cubren una carretera">
            <a:extLst>
              <a:ext uri="{FF2B5EF4-FFF2-40B4-BE49-F238E27FC236}">
                <a16:creationId xmlns:a16="http://schemas.microsoft.com/office/drawing/2014/main" id="{9804B342-A491-AF18-923B-4FB6B3E568E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60000"/>
          </a:blip>
          <a:srcRect t="12627" r="-1" b="3098"/>
          <a:stretch/>
        </p:blipFill>
        <p:spPr>
          <a:xfrm>
            <a:off x="3048" y="10"/>
            <a:ext cx="12188952" cy="6856614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6A32E6E6-4DD5-0871-EC84-E5787DB0E56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96275" y="744909"/>
            <a:ext cx="10190071" cy="3145855"/>
          </a:xfrm>
        </p:spPr>
        <p:txBody>
          <a:bodyPr anchor="b">
            <a:normAutofit/>
          </a:bodyPr>
          <a:lstStyle/>
          <a:p>
            <a:r>
              <a:rPr lang="es-ES" sz="5200" dirty="0">
                <a:solidFill>
                  <a:srgbClr val="FFFFFF"/>
                </a:solidFill>
              </a:rPr>
              <a:t>PARQUES NACIONALES Y NATURALES ESPAÑOLES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87955815-92C8-BCB3-2CFF-3792F47486F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18708" y="4069780"/>
            <a:ext cx="9781327" cy="2056617"/>
          </a:xfrm>
        </p:spPr>
        <p:txBody>
          <a:bodyPr anchor="t">
            <a:normAutofit/>
          </a:bodyPr>
          <a:lstStyle/>
          <a:p>
            <a:r>
              <a:rPr lang="es-ES" sz="2200" dirty="0">
                <a:solidFill>
                  <a:srgbClr val="FFFFFF"/>
                </a:solidFill>
              </a:rPr>
              <a:t>4º ESO A, C y D</a:t>
            </a:r>
          </a:p>
        </p:txBody>
      </p:sp>
    </p:spTree>
    <p:extLst>
      <p:ext uri="{BB962C8B-B14F-4D97-AF65-F5344CB8AC3E}">
        <p14:creationId xmlns:p14="http://schemas.microsoft.com/office/powerpoint/2010/main" val="2299833797"/>
      </p:ext>
    </p:extLst>
  </p:cSld>
  <p:clrMapOvr>
    <a:masterClrMapping/>
  </p:clrMapOvr>
  <p:transition spd="slow" advTm="500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651CFA9-6065-4243-AC48-858E35978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462BFBC-0E19-4E6F-B0C7-CD5C519BC3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2C2A007-4AE9-49C4-B364-5FDF345962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V="1">
            <a:off x="0" y="1"/>
            <a:ext cx="5236971" cy="6858000"/>
            <a:chOff x="20829" y="1"/>
            <a:chExt cx="5236971" cy="6857999"/>
          </a:xfrm>
        </p:grpSpPr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7078F960-6916-4F42-8EF7-539F7BCF6E1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2">
              <a:alphaModFix amt="1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829" y="692703"/>
              <a:ext cx="5236971" cy="6165297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5DDD393C-0974-429B-BE40-48457E19E48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2">
              <a:alphaModFix amt="8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154" b="19117"/>
            <a:stretch/>
          </p:blipFill>
          <p:spPr>
            <a:xfrm rot="5400000">
              <a:off x="393956" y="-373126"/>
              <a:ext cx="4197222" cy="4943475"/>
            </a:xfrm>
            <a:prstGeom prst="rect">
              <a:avLst/>
            </a:prstGeom>
          </p:spPr>
        </p:pic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id="{D813CD98-5EBE-426D-A4AC-FA5518B099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4276" y="685800"/>
            <a:ext cx="10820400" cy="5486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453545A-B2D3-41EE-A91C-DBF43402DD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4276" y="685800"/>
            <a:ext cx="10820400" cy="5486400"/>
          </a:xfrm>
          <a:prstGeom prst="rect">
            <a:avLst/>
          </a:prstGeom>
          <a:solidFill>
            <a:schemeClr val="bg2">
              <a:lumMod val="9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95F43A0E-9850-427D-E010-CAF4670E2A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318" y="914400"/>
            <a:ext cx="4952681" cy="5105400"/>
          </a:xfrm>
        </p:spPr>
        <p:txBody>
          <a:bodyPr anchor="ctr">
            <a:normAutofit/>
          </a:bodyPr>
          <a:lstStyle/>
          <a:p>
            <a:r>
              <a:rPr lang="es-ES" dirty="0"/>
              <a:t>PAULA ALONSO SÁNCHEZ. 4º A. PARQUE NACIONAL DE LOS PICOS DE EUROPA</a:t>
            </a:r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3A332BAF-CCE4-2FF9-C8EF-B8F2879B63E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l="24382" t="8670" r="23116" b="2861"/>
          <a:stretch/>
        </p:blipFill>
        <p:spPr>
          <a:xfrm>
            <a:off x="5601437" y="1100136"/>
            <a:ext cx="5832268" cy="4657728"/>
          </a:xfrm>
        </p:spPr>
      </p:pic>
    </p:spTree>
    <p:extLst>
      <p:ext uri="{BB962C8B-B14F-4D97-AF65-F5344CB8AC3E}">
        <p14:creationId xmlns:p14="http://schemas.microsoft.com/office/powerpoint/2010/main" val="39931102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10000">
        <p14:prism/>
      </p:transition>
    </mc:Choice>
    <mc:Fallback>
      <p:transition spd="slow" advTm="1000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Rectangle 39">
            <a:extLst>
              <a:ext uri="{FF2B5EF4-FFF2-40B4-BE49-F238E27FC236}">
                <a16:creationId xmlns:a16="http://schemas.microsoft.com/office/drawing/2014/main" id="{0BABF38A-8A0D-492E-BD20-6CF4D46B50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4"/>
          </a:xfrm>
          <a:prstGeom prst="rect">
            <a:avLst/>
          </a:prstGeom>
          <a:solidFill>
            <a:schemeClr val="bg2">
              <a:lumMod val="9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pic>
        <p:nvPicPr>
          <p:cNvPr id="42" name="Picture 41">
            <a:extLst>
              <a:ext uri="{FF2B5EF4-FFF2-40B4-BE49-F238E27FC236}">
                <a16:creationId xmlns:a16="http://schemas.microsoft.com/office/drawing/2014/main" id="{BC526B7A-4801-4FD1-95C8-03AF22629E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4400" y="0"/>
            <a:ext cx="3654612" cy="4575348"/>
          </a:xfrm>
          <a:prstGeom prst="rect">
            <a:avLst/>
          </a:prstGeom>
        </p:spPr>
      </p:pic>
      <p:sp useBgFill="1">
        <p:nvSpPr>
          <p:cNvPr id="44" name="Rectangle 43">
            <a:extLst>
              <a:ext uri="{FF2B5EF4-FFF2-40B4-BE49-F238E27FC236}">
                <a16:creationId xmlns:a16="http://schemas.microsoft.com/office/drawing/2014/main" id="{DE61FBD7-E37C-4B38-BE44-A6D4978D74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392BFCFE-FD78-4EDF-BEFE-CC444DC5F3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grpSp>
        <p:nvGrpSpPr>
          <p:cNvPr id="48" name="Group 47">
            <a:extLst>
              <a:ext uri="{FF2B5EF4-FFF2-40B4-BE49-F238E27FC236}">
                <a16:creationId xmlns:a16="http://schemas.microsoft.com/office/drawing/2014/main" id="{685AEA58-5A10-44F4-82DC-B26FCDA955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V="1">
            <a:off x="0" y="1"/>
            <a:ext cx="5236971" cy="6858000"/>
            <a:chOff x="20829" y="1"/>
            <a:chExt cx="5236971" cy="6857999"/>
          </a:xfrm>
        </p:grpSpPr>
        <p:pic>
          <p:nvPicPr>
            <p:cNvPr id="49" name="Picture 48">
              <a:extLst>
                <a:ext uri="{FF2B5EF4-FFF2-40B4-BE49-F238E27FC236}">
                  <a16:creationId xmlns:a16="http://schemas.microsoft.com/office/drawing/2014/main" id="{31B764A7-7C08-4BBD-B1F8-BB1F928FE1C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3">
              <a:alphaModFix amt="1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829" y="692703"/>
              <a:ext cx="5236971" cy="6165297"/>
            </a:xfrm>
            <a:prstGeom prst="rect">
              <a:avLst/>
            </a:prstGeom>
          </p:spPr>
        </p:pic>
        <p:pic>
          <p:nvPicPr>
            <p:cNvPr id="50" name="Picture 49">
              <a:extLst>
                <a:ext uri="{FF2B5EF4-FFF2-40B4-BE49-F238E27FC236}">
                  <a16:creationId xmlns:a16="http://schemas.microsoft.com/office/drawing/2014/main" id="{D2AF11BB-0B0F-4D10-83F3-09651E4424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3">
              <a:alphaModFix amt="8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154" b="19117"/>
            <a:stretch/>
          </p:blipFill>
          <p:spPr>
            <a:xfrm rot="5400000">
              <a:off x="393956" y="-373126"/>
              <a:ext cx="4197222" cy="4943475"/>
            </a:xfrm>
            <a:prstGeom prst="rect">
              <a:avLst/>
            </a:prstGeom>
          </p:spPr>
        </p:pic>
      </p:grpSp>
      <p:sp>
        <p:nvSpPr>
          <p:cNvPr id="52" name="Rectangle 51">
            <a:extLst>
              <a:ext uri="{FF2B5EF4-FFF2-40B4-BE49-F238E27FC236}">
                <a16:creationId xmlns:a16="http://schemas.microsoft.com/office/drawing/2014/main" id="{83018268-9FAC-4D8E-B7E6-23850B4D44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4276" y="685800"/>
            <a:ext cx="10820400" cy="5486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8914A81D-6377-4BC6-9AE1-72200DA777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1228" y="685800"/>
            <a:ext cx="10820400" cy="5486400"/>
          </a:xfrm>
          <a:prstGeom prst="rect">
            <a:avLst/>
          </a:prstGeom>
          <a:solidFill>
            <a:schemeClr val="bg2">
              <a:lumMod val="9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4021A56B-8104-6C95-462C-A92F60871E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1066800"/>
            <a:ext cx="5334000" cy="2833528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>
              <a:lnSpc>
                <a:spcPct val="90000"/>
              </a:lnSpc>
            </a:pPr>
            <a:r>
              <a:rPr lang="en-US" sz="3400" dirty="0"/>
              <a:t>SARA </a:t>
            </a:r>
            <a:br>
              <a:rPr lang="en-US" sz="3400" dirty="0"/>
            </a:br>
            <a:r>
              <a:rPr lang="en-US" sz="3400" dirty="0"/>
              <a:t>GONZÁLEZ </a:t>
            </a:r>
            <a:br>
              <a:rPr lang="en-US" sz="3400" dirty="0"/>
            </a:br>
            <a:r>
              <a:rPr lang="en-US" sz="3400" dirty="0"/>
              <a:t>FERNÁNDEZ. </a:t>
            </a:r>
            <a:br>
              <a:rPr lang="en-US" sz="3400" dirty="0"/>
            </a:br>
            <a:r>
              <a:rPr lang="en-US" sz="3400" dirty="0"/>
              <a:t>4º A. PARQUE </a:t>
            </a:r>
            <a:br>
              <a:rPr lang="en-US" sz="3400" dirty="0"/>
            </a:br>
            <a:r>
              <a:rPr lang="en-US" sz="3400" dirty="0"/>
              <a:t>NACIONAL </a:t>
            </a:r>
            <a:br>
              <a:rPr lang="en-US" sz="3400" dirty="0"/>
            </a:br>
            <a:r>
              <a:rPr lang="en-US" sz="3400" dirty="0"/>
              <a:t>DEL TEIDE</a:t>
            </a:r>
          </a:p>
        </p:txBody>
      </p:sp>
      <p:pic>
        <p:nvPicPr>
          <p:cNvPr id="5" name="Marcador de contenido 4" descr="Imagen que contiene persona, sostener, mujer, hombre&#10;&#10;Descripción generada automáticamente">
            <a:extLst>
              <a:ext uri="{FF2B5EF4-FFF2-40B4-BE49-F238E27FC236}">
                <a16:creationId xmlns:a16="http://schemas.microsoft.com/office/drawing/2014/main" id="{07A97769-4639-DBBF-75FF-BB5AB24F930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4"/>
          <a:srcRect l="20033" t="1957" r="21505" b="252"/>
          <a:stretch/>
        </p:blipFill>
        <p:spPr>
          <a:xfrm>
            <a:off x="4271963" y="746400"/>
            <a:ext cx="7127938" cy="536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67195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10000">
        <p14:prism/>
      </p:transition>
    </mc:Choice>
    <mc:Fallback>
      <p:transition spd="slow" advTm="1000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651CFA9-6065-4243-AC48-858E35978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462BFBC-0E19-4E6F-B0C7-CD5C519BC3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2C2A007-4AE9-49C4-B364-5FDF345962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V="1">
            <a:off x="0" y="1"/>
            <a:ext cx="5236971" cy="6858000"/>
            <a:chOff x="20829" y="1"/>
            <a:chExt cx="5236971" cy="6857999"/>
          </a:xfrm>
        </p:grpSpPr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7078F960-6916-4F42-8EF7-539F7BCF6E1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2">
              <a:alphaModFix amt="1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829" y="692703"/>
              <a:ext cx="5236971" cy="6165297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5DDD393C-0974-429B-BE40-48457E19E48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2">
              <a:alphaModFix amt="8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154" b="19117"/>
            <a:stretch/>
          </p:blipFill>
          <p:spPr>
            <a:xfrm rot="5400000">
              <a:off x="393956" y="-373126"/>
              <a:ext cx="4197222" cy="4943475"/>
            </a:xfrm>
            <a:prstGeom prst="rect">
              <a:avLst/>
            </a:prstGeom>
          </p:spPr>
        </p:pic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id="{D813CD98-5EBE-426D-A4AC-FA5518B099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4276" y="685800"/>
            <a:ext cx="10820400" cy="5486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453545A-B2D3-41EE-A91C-DBF43402DD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4276" y="685800"/>
            <a:ext cx="10820400" cy="5486400"/>
          </a:xfrm>
          <a:prstGeom prst="rect">
            <a:avLst/>
          </a:prstGeom>
          <a:solidFill>
            <a:schemeClr val="bg2">
              <a:lumMod val="9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D17C71DB-AF1F-CBD8-3211-06B5DE2924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318" y="914400"/>
            <a:ext cx="4952681" cy="5105400"/>
          </a:xfrm>
        </p:spPr>
        <p:txBody>
          <a:bodyPr anchor="ctr">
            <a:normAutofit/>
          </a:bodyPr>
          <a:lstStyle/>
          <a:p>
            <a:r>
              <a:rPr lang="es-ES" dirty="0"/>
              <a:t>CARLA ANDRADE GONZÁLEZ.</a:t>
            </a:r>
            <a:br>
              <a:rPr lang="es-ES" dirty="0"/>
            </a:br>
            <a:r>
              <a:rPr lang="es-ES" dirty="0"/>
              <a:t>4º C. PARQUE NACIONAL DEL TEIDE</a:t>
            </a:r>
          </a:p>
        </p:txBody>
      </p:sp>
      <p:pic>
        <p:nvPicPr>
          <p:cNvPr id="5" name="Marcador de contenido 4" descr="Imagen que contiene interior, computadora, refrigerador, tabla&#10;&#10;Descripción generada automáticamente">
            <a:extLst>
              <a:ext uri="{FF2B5EF4-FFF2-40B4-BE49-F238E27FC236}">
                <a16:creationId xmlns:a16="http://schemas.microsoft.com/office/drawing/2014/main" id="{7DD4473E-C47A-6550-8688-AA9D87A5A19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l="29944" r="31996" b="34660"/>
          <a:stretch/>
        </p:blipFill>
        <p:spPr>
          <a:xfrm rot="5400000">
            <a:off x="5833901" y="501427"/>
            <a:ext cx="5437574" cy="5903975"/>
          </a:xfrm>
        </p:spPr>
      </p:pic>
    </p:spTree>
    <p:extLst>
      <p:ext uri="{BB962C8B-B14F-4D97-AF65-F5344CB8AC3E}">
        <p14:creationId xmlns:p14="http://schemas.microsoft.com/office/powerpoint/2010/main" val="813292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10000">
        <p14:prism/>
      </p:transition>
    </mc:Choice>
    <mc:Fallback>
      <p:transition spd="slow" advTm="10000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>
            <a:extLst>
              <a:ext uri="{FF2B5EF4-FFF2-40B4-BE49-F238E27FC236}">
                <a16:creationId xmlns:a16="http://schemas.microsoft.com/office/drawing/2014/main" id="{0BABF38A-8A0D-492E-BD20-6CF4D46B50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4"/>
          </a:xfrm>
          <a:prstGeom prst="rect">
            <a:avLst/>
          </a:prstGeom>
          <a:solidFill>
            <a:schemeClr val="bg2">
              <a:lumMod val="9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BC526B7A-4801-4FD1-95C8-03AF22629E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4400" y="0"/>
            <a:ext cx="3654612" cy="4575348"/>
          </a:xfrm>
          <a:prstGeom prst="rect">
            <a:avLst/>
          </a:prstGeom>
        </p:spPr>
      </p:pic>
      <p:sp useBgFill="1">
        <p:nvSpPr>
          <p:cNvPr id="33" name="Rectangle 32">
            <a:extLst>
              <a:ext uri="{FF2B5EF4-FFF2-40B4-BE49-F238E27FC236}">
                <a16:creationId xmlns:a16="http://schemas.microsoft.com/office/drawing/2014/main" id="{DE61FBD7-E37C-4B38-BE44-A6D4978D74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392BFCFE-FD78-4EDF-BEFE-CC444DC5F3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685AEA58-5A10-44F4-82DC-B26FCDA955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V="1">
            <a:off x="0" y="1"/>
            <a:ext cx="5236971" cy="6858000"/>
            <a:chOff x="20829" y="1"/>
            <a:chExt cx="5236971" cy="6857999"/>
          </a:xfrm>
        </p:grpSpPr>
        <p:pic>
          <p:nvPicPr>
            <p:cNvPr id="38" name="Picture 37">
              <a:extLst>
                <a:ext uri="{FF2B5EF4-FFF2-40B4-BE49-F238E27FC236}">
                  <a16:creationId xmlns:a16="http://schemas.microsoft.com/office/drawing/2014/main" id="{31B764A7-7C08-4BBD-B1F8-BB1F928FE1C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3">
              <a:alphaModFix amt="1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829" y="692703"/>
              <a:ext cx="5236971" cy="6165297"/>
            </a:xfrm>
            <a:prstGeom prst="rect">
              <a:avLst/>
            </a:prstGeom>
          </p:spPr>
        </p:pic>
        <p:pic>
          <p:nvPicPr>
            <p:cNvPr id="39" name="Picture 38">
              <a:extLst>
                <a:ext uri="{FF2B5EF4-FFF2-40B4-BE49-F238E27FC236}">
                  <a16:creationId xmlns:a16="http://schemas.microsoft.com/office/drawing/2014/main" id="{D2AF11BB-0B0F-4D10-83F3-09651E4424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3">
              <a:alphaModFix amt="8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154" b="19117"/>
            <a:stretch/>
          </p:blipFill>
          <p:spPr>
            <a:xfrm rot="5400000">
              <a:off x="393956" y="-373126"/>
              <a:ext cx="4197222" cy="4943475"/>
            </a:xfrm>
            <a:prstGeom prst="rect">
              <a:avLst/>
            </a:prstGeom>
          </p:spPr>
        </p:pic>
      </p:grpSp>
      <p:sp>
        <p:nvSpPr>
          <p:cNvPr id="41" name="Rectangle 40">
            <a:extLst>
              <a:ext uri="{FF2B5EF4-FFF2-40B4-BE49-F238E27FC236}">
                <a16:creationId xmlns:a16="http://schemas.microsoft.com/office/drawing/2014/main" id="{83018268-9FAC-4D8E-B7E6-23850B4D44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4276" y="685800"/>
            <a:ext cx="10820400" cy="5486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8914A81D-6377-4BC6-9AE1-72200DA777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1228" y="685800"/>
            <a:ext cx="10820400" cy="5486400"/>
          </a:xfrm>
          <a:prstGeom prst="rect">
            <a:avLst/>
          </a:prstGeom>
          <a:solidFill>
            <a:schemeClr val="bg2">
              <a:lumMod val="9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E54C9CD2-2DE5-DD24-0118-22894D4312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1066800"/>
            <a:ext cx="5334000" cy="2833528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>
              <a:lnSpc>
                <a:spcPct val="90000"/>
              </a:lnSpc>
            </a:pPr>
            <a:r>
              <a:rPr lang="en-US" sz="3100" dirty="0"/>
              <a:t>ALDARA CASTRO </a:t>
            </a:r>
            <a:br>
              <a:rPr lang="en-US" sz="3100" dirty="0"/>
            </a:br>
            <a:r>
              <a:rPr lang="en-US" sz="3100" dirty="0"/>
              <a:t>PAVÓN. 4º D. </a:t>
            </a:r>
            <a:br>
              <a:rPr lang="en-US" sz="3100" dirty="0"/>
            </a:br>
            <a:r>
              <a:rPr lang="en-US" sz="3100" dirty="0"/>
              <a:t>PARQUE </a:t>
            </a:r>
            <a:br>
              <a:rPr lang="en-US" sz="3100" dirty="0"/>
            </a:br>
            <a:r>
              <a:rPr lang="en-US" sz="3100" dirty="0"/>
              <a:t>NACIONAL </a:t>
            </a:r>
            <a:br>
              <a:rPr lang="en-US" sz="3100" dirty="0"/>
            </a:br>
            <a:r>
              <a:rPr lang="en-US" sz="3100" dirty="0"/>
              <a:t>DE LAS ISLAS </a:t>
            </a:r>
            <a:br>
              <a:rPr lang="en-US" sz="3100" dirty="0"/>
            </a:br>
            <a:r>
              <a:rPr lang="en-US" sz="3100" dirty="0"/>
              <a:t>ATLÁNTICAS</a:t>
            </a:r>
            <a:br>
              <a:rPr lang="en-US" sz="3100" dirty="0"/>
            </a:br>
            <a:r>
              <a:rPr lang="en-US" sz="3100" dirty="0"/>
              <a:t>DE GALICIA</a:t>
            </a:r>
          </a:p>
        </p:txBody>
      </p:sp>
      <p:pic>
        <p:nvPicPr>
          <p:cNvPr id="5" name="Marcador de contenido 4" descr="Imagen que contiene persona, interior, hombre, mujer&#10;&#10;Descripción generada automáticamente">
            <a:extLst>
              <a:ext uri="{FF2B5EF4-FFF2-40B4-BE49-F238E27FC236}">
                <a16:creationId xmlns:a16="http://schemas.microsoft.com/office/drawing/2014/main" id="{50A259E9-641C-3985-3DBB-2412C67B7F1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4"/>
          <a:srcRect l="16101" r="30787"/>
          <a:stretch/>
        </p:blipFill>
        <p:spPr>
          <a:xfrm>
            <a:off x="4795837" y="692701"/>
            <a:ext cx="6475476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46722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10000">
        <p14:prism/>
      </p:transition>
    </mc:Choice>
    <mc:Fallback>
      <p:transition spd="slow" advTm="10000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>
            <a:extLst>
              <a:ext uri="{FF2B5EF4-FFF2-40B4-BE49-F238E27FC236}">
                <a16:creationId xmlns:a16="http://schemas.microsoft.com/office/drawing/2014/main" id="{0BABF38A-8A0D-492E-BD20-6CF4D46B50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4"/>
          </a:xfrm>
          <a:prstGeom prst="rect">
            <a:avLst/>
          </a:prstGeom>
          <a:solidFill>
            <a:schemeClr val="bg2">
              <a:lumMod val="9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BC526B7A-4801-4FD1-95C8-03AF22629E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4400" y="0"/>
            <a:ext cx="3654612" cy="4575348"/>
          </a:xfrm>
          <a:prstGeom prst="rect">
            <a:avLst/>
          </a:prstGeom>
        </p:spPr>
      </p:pic>
      <p:sp useBgFill="1">
        <p:nvSpPr>
          <p:cNvPr id="33" name="Rectangle 32">
            <a:extLst>
              <a:ext uri="{FF2B5EF4-FFF2-40B4-BE49-F238E27FC236}">
                <a16:creationId xmlns:a16="http://schemas.microsoft.com/office/drawing/2014/main" id="{DE61FBD7-E37C-4B38-BE44-A6D4978D74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392BFCFE-FD78-4EDF-BEFE-CC444DC5F3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685AEA58-5A10-44F4-82DC-B26FCDA955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V="1">
            <a:off x="0" y="1"/>
            <a:ext cx="5236971" cy="6858000"/>
            <a:chOff x="20829" y="1"/>
            <a:chExt cx="5236971" cy="6857999"/>
          </a:xfrm>
        </p:grpSpPr>
        <p:pic>
          <p:nvPicPr>
            <p:cNvPr id="38" name="Picture 37">
              <a:extLst>
                <a:ext uri="{FF2B5EF4-FFF2-40B4-BE49-F238E27FC236}">
                  <a16:creationId xmlns:a16="http://schemas.microsoft.com/office/drawing/2014/main" id="{31B764A7-7C08-4BBD-B1F8-BB1F928FE1C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3">
              <a:alphaModFix amt="1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829" y="692703"/>
              <a:ext cx="5236971" cy="6165297"/>
            </a:xfrm>
            <a:prstGeom prst="rect">
              <a:avLst/>
            </a:prstGeom>
          </p:spPr>
        </p:pic>
        <p:pic>
          <p:nvPicPr>
            <p:cNvPr id="39" name="Picture 38">
              <a:extLst>
                <a:ext uri="{FF2B5EF4-FFF2-40B4-BE49-F238E27FC236}">
                  <a16:creationId xmlns:a16="http://schemas.microsoft.com/office/drawing/2014/main" id="{D2AF11BB-0B0F-4D10-83F3-09651E4424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3">
              <a:alphaModFix amt="8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154" b="19117"/>
            <a:stretch/>
          </p:blipFill>
          <p:spPr>
            <a:xfrm rot="5400000">
              <a:off x="393956" y="-373126"/>
              <a:ext cx="4197222" cy="4943475"/>
            </a:xfrm>
            <a:prstGeom prst="rect">
              <a:avLst/>
            </a:prstGeom>
          </p:spPr>
        </p:pic>
      </p:grpSp>
      <p:sp>
        <p:nvSpPr>
          <p:cNvPr id="41" name="Rectangle 40">
            <a:extLst>
              <a:ext uri="{FF2B5EF4-FFF2-40B4-BE49-F238E27FC236}">
                <a16:creationId xmlns:a16="http://schemas.microsoft.com/office/drawing/2014/main" id="{83018268-9FAC-4D8E-B7E6-23850B4D44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4276" y="685800"/>
            <a:ext cx="10820400" cy="5486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8914A81D-6377-4BC6-9AE1-72200DA777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1228" y="685800"/>
            <a:ext cx="10820400" cy="5486400"/>
          </a:xfrm>
          <a:prstGeom prst="rect">
            <a:avLst/>
          </a:prstGeom>
          <a:solidFill>
            <a:schemeClr val="bg2">
              <a:lumMod val="9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CC2520AD-AD48-D8DC-A0A5-AA8CB88F7F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1066800"/>
            <a:ext cx="5334000" cy="2833528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>
              <a:lnSpc>
                <a:spcPct val="90000"/>
              </a:lnSpc>
            </a:pPr>
            <a:r>
              <a:rPr lang="en-US" sz="3400" dirty="0"/>
              <a:t>AINHOA DE </a:t>
            </a:r>
            <a:br>
              <a:rPr lang="en-US" sz="3400" dirty="0"/>
            </a:br>
            <a:r>
              <a:rPr lang="en-US" sz="3400" dirty="0"/>
              <a:t>ABAJO </a:t>
            </a:r>
            <a:br>
              <a:rPr lang="en-US" sz="3400" dirty="0"/>
            </a:br>
            <a:r>
              <a:rPr lang="en-US" sz="3400" dirty="0"/>
              <a:t>SÁNCHEZ. </a:t>
            </a:r>
            <a:br>
              <a:rPr lang="en-US" sz="3400" dirty="0"/>
            </a:br>
            <a:r>
              <a:rPr lang="en-US" sz="3400" dirty="0"/>
              <a:t>4ºD. PARQUE </a:t>
            </a:r>
            <a:br>
              <a:rPr lang="en-US" sz="3400" dirty="0"/>
            </a:br>
            <a:r>
              <a:rPr lang="en-US" sz="3400" dirty="0"/>
              <a:t>NACIONAL DE</a:t>
            </a:r>
            <a:br>
              <a:rPr lang="en-US" sz="3400" dirty="0"/>
            </a:br>
            <a:r>
              <a:rPr lang="en-US" sz="3400" dirty="0"/>
              <a:t>TIMANFAYA</a:t>
            </a:r>
          </a:p>
        </p:txBody>
      </p:sp>
      <p:pic>
        <p:nvPicPr>
          <p:cNvPr id="5" name="Marcador de contenido 4" descr="Un periódico con la foto de una persona&#10;&#10;Descripción generada automáticamente con confianza media">
            <a:extLst>
              <a:ext uri="{FF2B5EF4-FFF2-40B4-BE49-F238E27FC236}">
                <a16:creationId xmlns:a16="http://schemas.microsoft.com/office/drawing/2014/main" id="{66E490A8-FEE7-5395-41F4-7283BA4F2D0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4"/>
          <a:srcRect l="10239" r="32740" b="4167"/>
          <a:stretch/>
        </p:blipFill>
        <p:spPr>
          <a:xfrm>
            <a:off x="4435347" y="800100"/>
            <a:ext cx="6951981" cy="525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72802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10000">
        <p14:prism/>
      </p:transition>
    </mc:Choice>
    <mc:Fallback>
      <p:transition spd="slow" advTm="10000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651CFA9-6065-4243-AC48-858E35978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462BFBC-0E19-4E6F-B0C7-CD5C519BC3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2C2A007-4AE9-49C4-B364-5FDF345962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V="1">
            <a:off x="0" y="1"/>
            <a:ext cx="5236971" cy="6858000"/>
            <a:chOff x="20829" y="1"/>
            <a:chExt cx="5236971" cy="6857999"/>
          </a:xfrm>
        </p:grpSpPr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7078F960-6916-4F42-8EF7-539F7BCF6E1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2">
              <a:alphaModFix amt="1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829" y="692703"/>
              <a:ext cx="5236971" cy="6165297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5DDD393C-0974-429B-BE40-48457E19E48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2">
              <a:alphaModFix amt="8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154" b="19117"/>
            <a:stretch/>
          </p:blipFill>
          <p:spPr>
            <a:xfrm rot="5400000">
              <a:off x="393956" y="-373126"/>
              <a:ext cx="4197222" cy="4943475"/>
            </a:xfrm>
            <a:prstGeom prst="rect">
              <a:avLst/>
            </a:prstGeom>
          </p:spPr>
        </p:pic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id="{D813CD98-5EBE-426D-A4AC-FA5518B099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4276" y="685800"/>
            <a:ext cx="10820400" cy="5486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453545A-B2D3-41EE-A91C-DBF43402DD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4276" y="685800"/>
            <a:ext cx="10820400" cy="5486400"/>
          </a:xfrm>
          <a:prstGeom prst="rect">
            <a:avLst/>
          </a:prstGeom>
          <a:solidFill>
            <a:schemeClr val="bg2">
              <a:lumMod val="9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11886C9F-F974-9F26-122F-3F789DEF57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318" y="914400"/>
            <a:ext cx="4952681" cy="5105400"/>
          </a:xfrm>
        </p:spPr>
        <p:txBody>
          <a:bodyPr anchor="ctr">
            <a:normAutofit/>
          </a:bodyPr>
          <a:lstStyle/>
          <a:p>
            <a:r>
              <a:rPr lang="es-ES" dirty="0"/>
              <a:t>CLAUDIA NIETO FERNÁNDEZ. </a:t>
            </a:r>
            <a:br>
              <a:rPr lang="es-ES" dirty="0"/>
            </a:br>
            <a:r>
              <a:rPr lang="es-ES" dirty="0"/>
              <a:t>4º D. PARQUE NATURAL DEL LAGO DE SANABRIA</a:t>
            </a:r>
          </a:p>
        </p:txBody>
      </p:sp>
      <p:pic>
        <p:nvPicPr>
          <p:cNvPr id="7" name="Marcador de contenido 6" descr="Imagen que contiene persona, mujer, parado, sostener&#10;&#10;Descripción generada automáticamente">
            <a:extLst>
              <a:ext uri="{FF2B5EF4-FFF2-40B4-BE49-F238E27FC236}">
                <a16:creationId xmlns:a16="http://schemas.microsoft.com/office/drawing/2014/main" id="{2BD3B255-701B-3C53-2891-EE8A262DD37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l="23016" t="7231" r="25198"/>
          <a:stretch/>
        </p:blipFill>
        <p:spPr>
          <a:xfrm>
            <a:off x="5696013" y="914398"/>
            <a:ext cx="5743739" cy="5030254"/>
          </a:xfrm>
        </p:spPr>
      </p:pic>
    </p:spTree>
    <p:extLst>
      <p:ext uri="{BB962C8B-B14F-4D97-AF65-F5344CB8AC3E}">
        <p14:creationId xmlns:p14="http://schemas.microsoft.com/office/powerpoint/2010/main" val="32247724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10000">
        <p14:prism/>
      </p:transition>
    </mc:Choice>
    <mc:Fallback>
      <p:transition spd="slow" advTm="10000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651CFA9-6065-4243-AC48-858E35978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462BFBC-0E19-4E6F-B0C7-CD5C519BC3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2C2A007-4AE9-49C4-B364-5FDF345962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V="1">
            <a:off x="0" y="1"/>
            <a:ext cx="5236971" cy="6858000"/>
            <a:chOff x="20829" y="1"/>
            <a:chExt cx="5236971" cy="6857999"/>
          </a:xfrm>
        </p:grpSpPr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7078F960-6916-4F42-8EF7-539F7BCF6E1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2">
              <a:alphaModFix amt="1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829" y="692703"/>
              <a:ext cx="5236971" cy="6165297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5DDD393C-0974-429B-BE40-48457E19E48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2">
              <a:alphaModFix amt="8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154" b="19117"/>
            <a:stretch/>
          </p:blipFill>
          <p:spPr>
            <a:xfrm rot="5400000">
              <a:off x="393956" y="-373126"/>
              <a:ext cx="4197222" cy="4943475"/>
            </a:xfrm>
            <a:prstGeom prst="rect">
              <a:avLst/>
            </a:prstGeom>
          </p:spPr>
        </p:pic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id="{D813CD98-5EBE-426D-A4AC-FA5518B099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4276" y="685800"/>
            <a:ext cx="10820400" cy="5486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453545A-B2D3-41EE-A91C-DBF43402DD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4276" y="685800"/>
            <a:ext cx="10820400" cy="5486400"/>
          </a:xfrm>
          <a:prstGeom prst="rect">
            <a:avLst/>
          </a:prstGeom>
          <a:solidFill>
            <a:schemeClr val="bg2">
              <a:lumMod val="9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C273FB3F-CC8D-6DAA-E3F2-9B413E27F6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318" y="914400"/>
            <a:ext cx="4952681" cy="5105400"/>
          </a:xfrm>
        </p:spPr>
        <p:txBody>
          <a:bodyPr anchor="ctr">
            <a:normAutofit/>
          </a:bodyPr>
          <a:lstStyle/>
          <a:p>
            <a:r>
              <a:rPr lang="es-ES" dirty="0"/>
              <a:t>NOA MARÍA SANTANA NICULESCU. 4º D. PARQUE NACIONAL </a:t>
            </a:r>
            <a:br>
              <a:rPr lang="es-ES" dirty="0"/>
            </a:br>
            <a:r>
              <a:rPr lang="es-ES" dirty="0"/>
              <a:t>DE LA SIERRA DE GUADARRAMA</a:t>
            </a:r>
          </a:p>
        </p:txBody>
      </p:sp>
      <p:pic>
        <p:nvPicPr>
          <p:cNvPr id="5" name="Marcador de contenido 4" descr="Imagen que contiene persona, sostener, hombre, mujer&#10;&#10;Descripción generada automáticamente">
            <a:extLst>
              <a:ext uri="{FF2B5EF4-FFF2-40B4-BE49-F238E27FC236}">
                <a16:creationId xmlns:a16="http://schemas.microsoft.com/office/drawing/2014/main" id="{0E18A712-30E1-406D-D0F9-B18283F7D78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l="21230" r="22223"/>
          <a:stretch/>
        </p:blipFill>
        <p:spPr>
          <a:xfrm>
            <a:off x="5876344" y="914398"/>
            <a:ext cx="5565700" cy="5029202"/>
          </a:xfrm>
        </p:spPr>
      </p:pic>
    </p:spTree>
    <p:extLst>
      <p:ext uri="{BB962C8B-B14F-4D97-AF65-F5344CB8AC3E}">
        <p14:creationId xmlns:p14="http://schemas.microsoft.com/office/powerpoint/2010/main" val="23230527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10000">
        <p14:prism/>
      </p:transition>
    </mc:Choice>
    <mc:Fallback>
      <p:transition spd="slow" advTm="10000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651CFA9-6065-4243-AC48-858E35978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462BFBC-0E19-4E6F-B0C7-CD5C519BC3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2C2A007-4AE9-49C4-B364-5FDF345962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V="1">
            <a:off x="0" y="1"/>
            <a:ext cx="5236971" cy="6858000"/>
            <a:chOff x="20829" y="1"/>
            <a:chExt cx="5236971" cy="6857999"/>
          </a:xfrm>
        </p:grpSpPr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7078F960-6916-4F42-8EF7-539F7BCF6E1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2">
              <a:alphaModFix amt="1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829" y="692703"/>
              <a:ext cx="5236971" cy="6165297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5DDD393C-0974-429B-BE40-48457E19E48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2">
              <a:alphaModFix amt="8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154" b="19117"/>
            <a:stretch/>
          </p:blipFill>
          <p:spPr>
            <a:xfrm rot="5400000">
              <a:off x="393956" y="-373126"/>
              <a:ext cx="4197222" cy="4943475"/>
            </a:xfrm>
            <a:prstGeom prst="rect">
              <a:avLst/>
            </a:prstGeom>
          </p:spPr>
        </p:pic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id="{D813CD98-5EBE-426D-A4AC-FA5518B099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4276" y="685800"/>
            <a:ext cx="10820400" cy="5486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453545A-B2D3-41EE-A91C-DBF43402DD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4276" y="685800"/>
            <a:ext cx="10820400" cy="5486400"/>
          </a:xfrm>
          <a:prstGeom prst="rect">
            <a:avLst/>
          </a:prstGeom>
          <a:solidFill>
            <a:schemeClr val="bg2">
              <a:lumMod val="9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448BFF3D-E9D0-70B5-1935-DE75B18BEB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318" y="914400"/>
            <a:ext cx="4952681" cy="5105400"/>
          </a:xfrm>
        </p:spPr>
        <p:txBody>
          <a:bodyPr anchor="ctr">
            <a:normAutofit/>
          </a:bodyPr>
          <a:lstStyle/>
          <a:p>
            <a:r>
              <a:rPr lang="es-ES" dirty="0"/>
              <a:t>SAMUEL </a:t>
            </a:r>
            <a:br>
              <a:rPr lang="es-ES" dirty="0"/>
            </a:br>
            <a:r>
              <a:rPr lang="es-ES" dirty="0"/>
              <a:t>ZURDO IZQUIERDO. </a:t>
            </a:r>
            <a:br>
              <a:rPr lang="es-ES" dirty="0"/>
            </a:br>
            <a:r>
              <a:rPr lang="es-ES" dirty="0"/>
              <a:t>4º D. PARQUE NACIONAL DE LAS TABLAS DE DAIMIEL</a:t>
            </a:r>
          </a:p>
        </p:txBody>
      </p:sp>
      <p:pic>
        <p:nvPicPr>
          <p:cNvPr id="5" name="Marcador de contenido 4" descr="Escala de tiempo&#10;&#10;Descripción generada automáticamente con confianza baja">
            <a:extLst>
              <a:ext uri="{FF2B5EF4-FFF2-40B4-BE49-F238E27FC236}">
                <a16:creationId xmlns:a16="http://schemas.microsoft.com/office/drawing/2014/main" id="{198C8F11-C397-B2D7-15FA-8E4B50F1472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l="13492" r="27278"/>
          <a:stretch/>
        </p:blipFill>
        <p:spPr>
          <a:xfrm>
            <a:off x="5316751" y="914398"/>
            <a:ext cx="6084673" cy="5029202"/>
          </a:xfrm>
        </p:spPr>
      </p:pic>
    </p:spTree>
    <p:extLst>
      <p:ext uri="{BB962C8B-B14F-4D97-AF65-F5344CB8AC3E}">
        <p14:creationId xmlns:p14="http://schemas.microsoft.com/office/powerpoint/2010/main" val="1809116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10000">
        <p14:prism/>
      </p:transition>
    </mc:Choice>
    <mc:Fallback>
      <p:transition spd="slow" advTm="10000">
        <p:fade/>
      </p:transition>
    </mc:Fallback>
  </mc:AlternateContent>
</p:sld>
</file>

<file path=ppt/theme/theme1.xml><?xml version="1.0" encoding="utf-8"?>
<a:theme xmlns:a="http://schemas.openxmlformats.org/drawingml/2006/main" name="DappledVTI">
  <a:themeElements>
    <a:clrScheme name="AnalogousFromDarkSeedLeftStep">
      <a:dk1>
        <a:srgbClr val="000000"/>
      </a:dk1>
      <a:lt1>
        <a:srgbClr val="FFFFFF"/>
      </a:lt1>
      <a:dk2>
        <a:srgbClr val="393620"/>
      </a:dk2>
      <a:lt2>
        <a:srgbClr val="E8E2E7"/>
      </a:lt2>
      <a:accent1>
        <a:srgbClr val="45B554"/>
      </a:accent1>
      <a:accent2>
        <a:srgbClr val="5CB339"/>
      </a:accent2>
      <a:accent3>
        <a:srgbClr val="8CAC42"/>
      </a:accent3>
      <a:accent4>
        <a:srgbClr val="B0A238"/>
      </a:accent4>
      <a:accent5>
        <a:srgbClr val="C5844B"/>
      </a:accent5>
      <a:accent6>
        <a:srgbClr val="B33F39"/>
      </a:accent6>
      <a:hlink>
        <a:srgbClr val="A07935"/>
      </a:hlink>
      <a:folHlink>
        <a:srgbClr val="7F7F7F"/>
      </a:folHlink>
    </a:clrScheme>
    <a:fontScheme name="Custom 67">
      <a:majorFont>
        <a:latin typeface="Sabon Next LT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appledVTI" id="{204FEFAB-F02B-4FE8-B509-C50A618B972D}" vid="{7EAEADA8-5A8E-45B2-B0E4-448EC7E7A94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49</TotalTime>
  <Words>137</Words>
  <Application>Microsoft Macintosh PowerPoint</Application>
  <PresentationFormat>Panorámica</PresentationFormat>
  <Paragraphs>10</Paragraphs>
  <Slides>9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4" baseType="lpstr">
      <vt:lpstr>Arial</vt:lpstr>
      <vt:lpstr>Avenir Next LT Pro</vt:lpstr>
      <vt:lpstr>AvenirNext LT Pro Medium</vt:lpstr>
      <vt:lpstr>Sabon Next LT</vt:lpstr>
      <vt:lpstr>DappledVTI</vt:lpstr>
      <vt:lpstr>PARQUES NACIONALES Y NATURALES ESPAÑOLES</vt:lpstr>
      <vt:lpstr>PAULA ALONSO SÁNCHEZ. 4º A. PARQUE NACIONAL DE LOS PICOS DE EUROPA</vt:lpstr>
      <vt:lpstr>SARA  GONZÁLEZ  FERNÁNDEZ.  4º A. PARQUE  NACIONAL  DEL TEIDE</vt:lpstr>
      <vt:lpstr>CARLA ANDRADE GONZÁLEZ. 4º C. PARQUE NACIONAL DEL TEIDE</vt:lpstr>
      <vt:lpstr>ALDARA CASTRO  PAVÓN. 4º D.  PARQUE  NACIONAL  DE LAS ISLAS  ATLÁNTICAS DE GALICIA</vt:lpstr>
      <vt:lpstr>AINHOA DE  ABAJO  SÁNCHEZ.  4ºD. PARQUE  NACIONAL DE TIMANFAYA</vt:lpstr>
      <vt:lpstr>CLAUDIA NIETO FERNÁNDEZ.  4º D. PARQUE NATURAL DEL LAGO DE SANABRIA</vt:lpstr>
      <vt:lpstr>NOA MARÍA SANTANA NICULESCU. 4º D. PARQUE NACIONAL  DE LA SIERRA DE GUADARRAMA</vt:lpstr>
      <vt:lpstr>SAMUEL  ZURDO IZQUIERDO.  4º D. PARQUE NACIONAL DE LAS TABLAS DE DAIMIEL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PARQUES NACIONALES Y NATURALES ESPAÑOLES</dc:title>
  <dc:creator>M. PILAR HERNANDEZ BLANCO</dc:creator>
  <cp:lastModifiedBy>M. PILAR HERNANDEZ BLANCO</cp:lastModifiedBy>
  <cp:revision>1</cp:revision>
  <dcterms:created xsi:type="dcterms:W3CDTF">2023-06-21T18:52:35Z</dcterms:created>
  <dcterms:modified xsi:type="dcterms:W3CDTF">2023-06-21T19:42:23Z</dcterms:modified>
</cp:coreProperties>
</file>