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sldIdLst>
    <p:sldId id="256" r:id="rId2"/>
    <p:sldId id="282" r:id="rId3"/>
    <p:sldId id="266" r:id="rId4"/>
    <p:sldId id="258" r:id="rId5"/>
    <p:sldId id="263" r:id="rId6"/>
    <p:sldId id="281" r:id="rId7"/>
    <p:sldId id="257" r:id="rId8"/>
    <p:sldId id="260" r:id="rId9"/>
    <p:sldId id="262" r:id="rId10"/>
    <p:sldId id="267" r:id="rId11"/>
    <p:sldId id="278" r:id="rId12"/>
    <p:sldId id="268" r:id="rId13"/>
    <p:sldId id="277" r:id="rId14"/>
    <p:sldId id="272" r:id="rId15"/>
    <p:sldId id="271" r:id="rId16"/>
    <p:sldId id="269" r:id="rId17"/>
    <p:sldId id="264" r:id="rId18"/>
    <p:sldId id="265" r:id="rId19"/>
    <p:sldId id="270" r:id="rId20"/>
    <p:sldId id="274" r:id="rId21"/>
    <p:sldId id="276" r:id="rId22"/>
    <p:sldId id="259" r:id="rId23"/>
    <p:sldId id="280" r:id="rId24"/>
    <p:sldId id="275" r:id="rId25"/>
    <p:sldId id="279" r:id="rId26"/>
    <p:sldId id="261" r:id="rId27"/>
    <p:sldId id="273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9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Sunday, June 25,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Sunday, June 25,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94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00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2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4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019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6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26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97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Sunday, June 25,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Sunday, June 25,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3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8" r:id="rId6"/>
    <p:sldLayoutId id="2147483743" r:id="rId7"/>
    <p:sldLayoutId id="2147483744" r:id="rId8"/>
    <p:sldLayoutId id="2147483745" r:id="rId9"/>
    <p:sldLayoutId id="2147483747" r:id="rId10"/>
    <p:sldLayoutId id="214748374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6113EED-8B51-4277-82C3-12E98FBF3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35E80E-74A5-4C84-AFA7-81D390E23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D57E6A-AE34-46FE-BD4C-404A24619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F45FB9-81B5-C111-375F-043841F8F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4114046" cy="2967606"/>
          </a:xfrm>
        </p:spPr>
        <p:txBody>
          <a:bodyPr anchor="b">
            <a:normAutofit/>
          </a:bodyPr>
          <a:lstStyle/>
          <a:p>
            <a:pPr algn="l"/>
            <a:r>
              <a:rPr lang="es-ES" sz="3700"/>
              <a:t>INVESTIGANDO LAS ENFERMEDADES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E337B3-4B17-FCBB-9F82-79B0FB8810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4114046" cy="2192683"/>
          </a:xfrm>
        </p:spPr>
        <p:txBody>
          <a:bodyPr>
            <a:normAutofit/>
          </a:bodyPr>
          <a:lstStyle/>
          <a:p>
            <a:pPr algn="l"/>
            <a:r>
              <a:rPr lang="es-ES" dirty="0"/>
              <a:t>3º ESO B, C y D</a:t>
            </a:r>
          </a:p>
        </p:txBody>
      </p:sp>
      <p:pic>
        <p:nvPicPr>
          <p:cNvPr id="4" name="Picture 3" descr="Puzles en figuras de plástico">
            <a:extLst>
              <a:ext uri="{FF2B5EF4-FFF2-40B4-BE49-F238E27FC236}">
                <a16:creationId xmlns:a16="http://schemas.microsoft.com/office/drawing/2014/main" id="{4285D295-3F35-614D-4935-C7545DE7C8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24" r="13676" b="-3"/>
          <a:stretch/>
        </p:blipFill>
        <p:spPr>
          <a:xfrm>
            <a:off x="5702789" y="685800"/>
            <a:ext cx="5426835" cy="54864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6D1DC4-2D1F-447F-BBC7-DA989F74C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129623" y="685801"/>
            <a:ext cx="367840" cy="5486400"/>
          </a:xfrm>
          <a:prstGeom prst="rect">
            <a:avLst/>
          </a:prstGeom>
          <a:solidFill>
            <a:srgbClr val="AD84C6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90EFF27-7223-4E61-A745-1BF48F1FB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2D9D10-14FB-49FA-9A1A-8E9D1D31C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7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52B19-1279-9764-AB97-207034966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Candela Bartolomé Calderón.</a:t>
            </a:r>
            <a:br>
              <a:rPr lang="en-US" sz="4800" dirty="0"/>
            </a:br>
            <a:r>
              <a:rPr lang="en-US" sz="4800" dirty="0"/>
              <a:t>3º B. </a:t>
            </a:r>
            <a:r>
              <a:rPr lang="en-US" sz="4800" dirty="0" err="1"/>
              <a:t>Vitíligo</a:t>
            </a:r>
            <a:endParaRPr lang="en-US" sz="4800" dirty="0"/>
          </a:p>
        </p:txBody>
      </p:sp>
      <p:pic>
        <p:nvPicPr>
          <p:cNvPr id="5" name="Marcador de contenido 4" descr="Imagen que contiene texto, pizarrón&#10;&#10;Descripción generada automáticamente">
            <a:extLst>
              <a:ext uri="{FF2B5EF4-FFF2-40B4-BE49-F238E27FC236}">
                <a16:creationId xmlns:a16="http://schemas.microsoft.com/office/drawing/2014/main" id="{8E77677A-60D2-378A-EF84-B9C4615A0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825434" y="45555"/>
            <a:ext cx="5097551" cy="677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4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D5C37-341B-C327-07A3-2271633AA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Eva Gallego Hernández. 3º B. La epilepsia</a:t>
            </a:r>
          </a:p>
        </p:txBody>
      </p:sp>
      <p:pic>
        <p:nvPicPr>
          <p:cNvPr id="5" name="Marcador de contenido 4" descr="Calendario&#10;&#10;Descripción generada automáticamente">
            <a:extLst>
              <a:ext uri="{FF2B5EF4-FFF2-40B4-BE49-F238E27FC236}">
                <a16:creationId xmlns:a16="http://schemas.microsoft.com/office/drawing/2014/main" id="{83535905-9F6D-CAAA-F613-C1906F449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5825434" y="45555"/>
            <a:ext cx="5097551" cy="677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15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6E929-F9D1-2EA9-F05B-081045256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76263"/>
            <a:ext cx="3922908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Emma García </a:t>
            </a:r>
            <a:r>
              <a:rPr lang="en-US" sz="4800" dirty="0" err="1"/>
              <a:t>Rebollo</a:t>
            </a:r>
            <a:r>
              <a:rPr lang="en-US" sz="4800" dirty="0"/>
              <a:t>.</a:t>
            </a:r>
            <a:br>
              <a:rPr lang="en-US" sz="4800" dirty="0"/>
            </a:br>
            <a:r>
              <a:rPr lang="en-US" sz="4800" dirty="0"/>
              <a:t>3º B. El Alzheimer</a:t>
            </a:r>
          </a:p>
        </p:txBody>
      </p:sp>
      <p:pic>
        <p:nvPicPr>
          <p:cNvPr id="5" name="Marcador de contenido 4" descr="Un periódico con letras y dibujos&#10;&#10;Descripción generada automáticamente con confianza media">
            <a:extLst>
              <a:ext uri="{FF2B5EF4-FFF2-40B4-BE49-F238E27FC236}">
                <a16:creationId xmlns:a16="http://schemas.microsoft.com/office/drawing/2014/main" id="{2D23CE30-2BB2-BFA3-B196-4D20C90A4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3221" y="980018"/>
            <a:ext cx="6899909" cy="519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0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C00B2-BF7D-3AC1-D858-322929525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 err="1"/>
              <a:t>Ángela</a:t>
            </a:r>
            <a:r>
              <a:rPr lang="en-US" sz="4800" dirty="0"/>
              <a:t> </a:t>
            </a:r>
            <a:r>
              <a:rPr lang="en-US" sz="4800" dirty="0" err="1"/>
              <a:t>Javierre</a:t>
            </a:r>
            <a:r>
              <a:rPr lang="en-US" sz="4800" dirty="0"/>
              <a:t> Hernández. </a:t>
            </a:r>
            <a:br>
              <a:rPr lang="en-US" sz="4800" dirty="0"/>
            </a:br>
            <a:r>
              <a:rPr lang="en-US" sz="4800" dirty="0"/>
              <a:t>3º B. La </a:t>
            </a:r>
            <a:r>
              <a:rPr lang="en-US" sz="4800" dirty="0" err="1"/>
              <a:t>depresión</a:t>
            </a:r>
            <a:endParaRPr lang="en-US" sz="4800" dirty="0"/>
          </a:p>
        </p:txBody>
      </p:sp>
      <p:pic>
        <p:nvPicPr>
          <p:cNvPr id="5" name="Marcador de contenido 4" descr="Texto&#10;&#10;Descripción generada automáticamente con confianza media">
            <a:extLst>
              <a:ext uri="{FF2B5EF4-FFF2-40B4-BE49-F238E27FC236}">
                <a16:creationId xmlns:a16="http://schemas.microsoft.com/office/drawing/2014/main" id="{829AE639-86D7-2C42-46DF-D9B83A20AF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441"/>
          <a:stretch/>
        </p:blipFill>
        <p:spPr>
          <a:xfrm>
            <a:off x="4987132" y="1048023"/>
            <a:ext cx="6774155" cy="476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D665A-667C-8805-A252-032F926F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Marina Juárez Rico. 3º B. Transtorno de la personalidad múltiple</a:t>
            </a:r>
          </a:p>
        </p:txBody>
      </p:sp>
      <p:pic>
        <p:nvPicPr>
          <p:cNvPr id="5" name="Marcador de contenido 4" descr="Un periódico con texto e imágenes&#10;&#10;Descripción generada automáticamente con confianza media">
            <a:extLst>
              <a:ext uri="{FF2B5EF4-FFF2-40B4-BE49-F238E27FC236}">
                <a16:creationId xmlns:a16="http://schemas.microsoft.com/office/drawing/2014/main" id="{ED3D915B-98E1-9153-5583-4AC6E70B7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7" t="1" r="-341" b="-116"/>
          <a:stretch/>
        </p:blipFill>
        <p:spPr>
          <a:xfrm rot="16200000">
            <a:off x="6002504" y="234153"/>
            <a:ext cx="4751221" cy="678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0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51C3B6-A0D6-43F6-9F68-13666CDA5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EC6A1-D299-4AFF-AD16-9ADC9A31F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BEF333-D485-5A7B-25B7-91D4F702D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76263"/>
            <a:ext cx="3922908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Sara </a:t>
            </a:r>
            <a:r>
              <a:rPr lang="en-US" sz="4800" dirty="0" err="1"/>
              <a:t>Mateos</a:t>
            </a:r>
            <a:r>
              <a:rPr lang="en-US" sz="4800" dirty="0"/>
              <a:t> Iglesias. 3º B. El </a:t>
            </a:r>
            <a:r>
              <a:rPr lang="en-US" sz="4800" dirty="0" err="1"/>
              <a:t>parkinson</a:t>
            </a:r>
            <a:endParaRPr lang="en-US" sz="4800" dirty="0"/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12407AEB-0027-A57C-30FE-A10F61D3E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3221" y="980018"/>
            <a:ext cx="6899909" cy="519218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5EE6CD-C61E-4F22-9787-1ADF1D3EB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493126" y="699894"/>
            <a:ext cx="698873" cy="5466696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chemeClr val="accent5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60C424-AE6E-4E63-BB6C-303952196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3A5461B-0FE0-4F7B-B087-D898AA153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30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35D9B3-B2C5-40E1-BFF9-E01D0DB42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6BD18A-9AD6-3EBF-BC91-1FE288CA8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40167"/>
            <a:ext cx="4028783" cy="2135867"/>
          </a:xfrm>
        </p:spPr>
        <p:txBody>
          <a:bodyPr anchor="b">
            <a:normAutofit fontScale="90000"/>
          </a:bodyPr>
          <a:lstStyle/>
          <a:p>
            <a:r>
              <a:rPr lang="es-ES" sz="4800" dirty="0">
                <a:solidFill>
                  <a:schemeClr val="tx1"/>
                </a:solidFill>
              </a:rPr>
              <a:t>Marcos </a:t>
            </a:r>
            <a:r>
              <a:rPr lang="es-ES" sz="4800" dirty="0" err="1">
                <a:solidFill>
                  <a:schemeClr val="tx1"/>
                </a:solidFill>
              </a:rPr>
              <a:t>Ortúñez</a:t>
            </a:r>
            <a:r>
              <a:rPr lang="es-ES" sz="4800" dirty="0">
                <a:solidFill>
                  <a:schemeClr val="tx1"/>
                </a:solidFill>
              </a:rPr>
              <a:t> Gordillo. 3º B. La </a:t>
            </a:r>
            <a:r>
              <a:rPr lang="es-ES" sz="4800" dirty="0" err="1">
                <a:solidFill>
                  <a:schemeClr val="tx1"/>
                </a:solidFill>
              </a:rPr>
              <a:t>argiria</a:t>
            </a:r>
            <a:endParaRPr lang="es-ES" sz="4800" dirty="0">
              <a:solidFill>
                <a:schemeClr val="tx1"/>
              </a:solidFill>
            </a:endParaRPr>
          </a:p>
        </p:txBody>
      </p:sp>
      <p:pic>
        <p:nvPicPr>
          <p:cNvPr id="7" name="Marcador de contenido 6" descr="Imagen que contiene interior, verde, computadora, refrigerador&#10;&#10;Descripción generada automáticamente">
            <a:extLst>
              <a:ext uri="{FF2B5EF4-FFF2-40B4-BE49-F238E27FC236}">
                <a16:creationId xmlns:a16="http://schemas.microsoft.com/office/drawing/2014/main" id="{7D9CDB0C-BBAF-B969-A5BF-1CF78F549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084" y="2879725"/>
            <a:ext cx="2329457" cy="3095625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D95061B-ADFC-4592-8BB1-0D542F6F6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042523" y="6081915"/>
            <a:ext cx="6460098" cy="781696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Marcador de contenido 4" descr="Pantalla de juego de video&#10;&#10;Descripción generada automáticamente con confianza baja">
            <a:extLst>
              <a:ext uri="{FF2B5EF4-FFF2-40B4-BE49-F238E27FC236}">
                <a16:creationId xmlns:a16="http://schemas.microsoft.com/office/drawing/2014/main" id="{23A5D1AC-BBBF-C593-F91A-E808F77D3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125" y="971557"/>
            <a:ext cx="7220332" cy="543329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B67C3E3-D148-40AD-9F4C-431AA28AC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30DD030-ACB5-4C2C-AD03-51D52E277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4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51C3B6-A0D6-43F6-9F68-13666CDA5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EC6A1-D299-4AFF-AD16-9ADC9A31F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BAE53C-05C7-1D39-2DDC-B96441850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76263"/>
            <a:ext cx="3922908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Laura Rivera Álvarez. 3º B. BIID</a:t>
            </a:r>
          </a:p>
        </p:txBody>
      </p:sp>
      <p:pic>
        <p:nvPicPr>
          <p:cNvPr id="5" name="Marcador de contenido 4" descr="Imagen que contiene interior, texto, foto, diferente&#10;&#10;Descripción generada automáticamente">
            <a:extLst>
              <a:ext uri="{FF2B5EF4-FFF2-40B4-BE49-F238E27FC236}">
                <a16:creationId xmlns:a16="http://schemas.microsoft.com/office/drawing/2014/main" id="{87848C4A-F249-EBF9-2ED2-F1C92607E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1465" y="576263"/>
            <a:ext cx="7778217" cy="585310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5EE6CD-C61E-4F22-9787-1ADF1D3EB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493126" y="699894"/>
            <a:ext cx="698873" cy="5466696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chemeClr val="accent5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60C424-AE6E-4E63-BB6C-303952196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3A5461B-0FE0-4F7B-B087-D898AA153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60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51C3B6-A0D6-43F6-9F68-13666CDA5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EC6A1-D299-4AFF-AD16-9ADC9A31F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5762A3-7667-35F5-63A7-569C8D79D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76263"/>
            <a:ext cx="3922908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Estela Sanz Pilar. 3º B. Esclerosis múltiple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F326FFAA-2FE2-200E-730C-C524E2232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7182" y="699898"/>
            <a:ext cx="6725947" cy="54723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5EE6CD-C61E-4F22-9787-1ADF1D3EB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493126" y="699894"/>
            <a:ext cx="698873" cy="5466696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chemeClr val="accent5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60C424-AE6E-4E63-BB6C-303952196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3A5461B-0FE0-4F7B-B087-D898AA153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6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01FA24-F4D2-B1D4-195D-FBD0F923B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Ángela Tesedo Castreño. 3º B. Sarcoma de Ewing</a:t>
            </a:r>
          </a:p>
        </p:txBody>
      </p:sp>
      <p:pic>
        <p:nvPicPr>
          <p:cNvPr id="5" name="Marcador de contenido 4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540EE910-6320-C58B-F999-FA469F3786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132" y="883857"/>
            <a:ext cx="6774155" cy="50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7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551C3B6-A0D6-43F6-9F68-13666CDA5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D99EB-C4F3-4F0C-91F7-AB4DC2A0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EFC0BF-B76B-99A1-C401-E83202D46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Silvia Velasco Domínguez. 3º B. </a:t>
            </a:r>
            <a:r>
              <a:rPr lang="en-US" sz="4800" dirty="0" err="1"/>
              <a:t>Esquizofrenia</a:t>
            </a:r>
            <a:endParaRPr lang="en-US" sz="48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B69146-C1C0-4B58-86FC-34F3390E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364091" y="698677"/>
            <a:ext cx="826383" cy="5479134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Marcador de contenido 4" descr="Un conjunto de imágenes de un periódico&#10;&#10;Descripción generada automáticamente con confianza media">
            <a:extLst>
              <a:ext uri="{FF2B5EF4-FFF2-40B4-BE49-F238E27FC236}">
                <a16:creationId xmlns:a16="http://schemas.microsoft.com/office/drawing/2014/main" id="{EFF43C2F-F436-FB67-5C33-EBBEA8545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240"/>
          <a:stretch/>
        </p:blipFill>
        <p:spPr>
          <a:xfrm>
            <a:off x="4987132" y="991924"/>
            <a:ext cx="6774155" cy="4881416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C540AD5-A993-4DA3-B064-D004E2CC6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E6A9698-2C5E-4B0F-B3FA-0CE9BCA6E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24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7652A-F8CD-CD8B-4812-FDCA8D4B3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Patricia </a:t>
            </a:r>
            <a:r>
              <a:rPr lang="en-US" sz="4800" dirty="0" err="1"/>
              <a:t>Alcalá</a:t>
            </a:r>
            <a:r>
              <a:rPr lang="en-US" sz="4800" dirty="0"/>
              <a:t> </a:t>
            </a:r>
            <a:r>
              <a:rPr lang="en-US" sz="4800" dirty="0" err="1"/>
              <a:t>Torío</a:t>
            </a:r>
            <a:r>
              <a:rPr lang="en-US" sz="4800" dirty="0"/>
              <a:t>. 3º C. Parkinson</a:t>
            </a:r>
          </a:p>
        </p:txBody>
      </p: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63EB29E4-C133-9D11-C738-A14D840C4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132" y="883857"/>
            <a:ext cx="6774155" cy="50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DD7FC-5FC3-F128-6744-549E5273F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Sergio Bernardo Antón. </a:t>
            </a:r>
            <a:br>
              <a:rPr lang="en-US" sz="4800" dirty="0"/>
            </a:br>
            <a:r>
              <a:rPr lang="en-US" sz="4800" dirty="0"/>
              <a:t>3º C. La </a:t>
            </a:r>
            <a:r>
              <a:rPr lang="en-US" sz="4800" dirty="0" err="1"/>
              <a:t>peste</a:t>
            </a:r>
            <a:r>
              <a:rPr lang="en-US" sz="4800" dirty="0"/>
              <a:t> </a:t>
            </a:r>
            <a:r>
              <a:rPr lang="en-US" sz="4800" dirty="0" err="1"/>
              <a:t>negra</a:t>
            </a:r>
            <a:endParaRPr lang="en-US" sz="4800" dirty="0"/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E97B911A-A79F-AD2B-163C-E05B248E1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18" t="7046" r="2149"/>
          <a:stretch/>
        </p:blipFill>
        <p:spPr>
          <a:xfrm>
            <a:off x="4110766" y="548090"/>
            <a:ext cx="7504973" cy="561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0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A78DA9-4F1C-BD54-EF8C-249B54943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Sara </a:t>
            </a:r>
            <a:r>
              <a:rPr lang="en-US" sz="4800" dirty="0" err="1"/>
              <a:t>Cardeñosa</a:t>
            </a:r>
            <a:r>
              <a:rPr lang="en-US" sz="4800" dirty="0"/>
              <a:t> </a:t>
            </a:r>
            <a:r>
              <a:rPr lang="en-US" sz="4800" dirty="0" err="1"/>
              <a:t>Gobemado</a:t>
            </a:r>
            <a:r>
              <a:rPr lang="en-US" sz="4800" dirty="0"/>
              <a:t>.</a:t>
            </a:r>
            <a:br>
              <a:rPr lang="en-US" sz="4800" dirty="0"/>
            </a:br>
            <a:r>
              <a:rPr lang="en-US" sz="4800" dirty="0"/>
              <a:t>3º C. La malaria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E78FC33C-7964-2665-6CB3-5807120D0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255" t="8727" r="5909" b="4105"/>
          <a:stretch/>
        </p:blipFill>
        <p:spPr>
          <a:xfrm>
            <a:off x="3999744" y="660915"/>
            <a:ext cx="7361300" cy="549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8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99458-D546-EF33-7BA7-AEEDC19AB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Teresa Corrales </a:t>
            </a:r>
            <a:r>
              <a:rPr lang="en-US" sz="4800" dirty="0" err="1"/>
              <a:t>Baraja</a:t>
            </a:r>
            <a:r>
              <a:rPr lang="en-US" sz="4800" dirty="0"/>
              <a:t>. 3º C. </a:t>
            </a:r>
            <a:r>
              <a:rPr lang="en-US" sz="4800" dirty="0" err="1"/>
              <a:t>Esquizofrenia</a:t>
            </a:r>
            <a:endParaRPr lang="en-US" sz="4800" dirty="0"/>
          </a:p>
        </p:txBody>
      </p:sp>
      <p:pic>
        <p:nvPicPr>
          <p:cNvPr id="5" name="Marcador de contenido 4" descr="Imagen que contiene edificio, metal, máquina, refrigerador&#10;&#10;Descripción generada automáticamente">
            <a:extLst>
              <a:ext uri="{FF2B5EF4-FFF2-40B4-BE49-F238E27FC236}">
                <a16:creationId xmlns:a16="http://schemas.microsoft.com/office/drawing/2014/main" id="{5E804306-A2C1-775C-3BB8-2481E3B1D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00" b="3294"/>
          <a:stretch/>
        </p:blipFill>
        <p:spPr>
          <a:xfrm>
            <a:off x="5257800" y="857251"/>
            <a:ext cx="6503486" cy="512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6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3C98B-BAF5-5188-D844-A0DCD3C02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Sofía del </a:t>
            </a:r>
            <a:r>
              <a:rPr lang="en-US" sz="4800" dirty="0" err="1"/>
              <a:t>Caño</a:t>
            </a:r>
            <a:r>
              <a:rPr lang="en-US" sz="4800" dirty="0"/>
              <a:t> Pérez.</a:t>
            </a:r>
            <a:br>
              <a:rPr lang="en-US" sz="4800" dirty="0"/>
            </a:br>
            <a:r>
              <a:rPr lang="en-US" sz="4800" dirty="0"/>
              <a:t>3º C. La </a:t>
            </a:r>
            <a:r>
              <a:rPr lang="en-US" sz="4800" dirty="0" err="1"/>
              <a:t>depresión</a:t>
            </a:r>
            <a:endParaRPr lang="en-US" sz="4800" dirty="0"/>
          </a:p>
        </p:txBody>
      </p: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B6875124-4113-C8FE-5A3A-55FB3525C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6329" y="698676"/>
            <a:ext cx="6874957" cy="546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6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169142-DEB6-D571-5CCE-71AB0F8E6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 err="1"/>
              <a:t>Ángela</a:t>
            </a:r>
            <a:r>
              <a:rPr lang="en-US" sz="4800" dirty="0"/>
              <a:t> García Martín. 3º C. La </a:t>
            </a:r>
            <a:r>
              <a:rPr lang="en-US" sz="4800" dirty="0" err="1"/>
              <a:t>epilepsia</a:t>
            </a:r>
            <a:endParaRPr lang="en-US" sz="4800" dirty="0"/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7132932A-9BBE-A6C3-3414-0833D52C1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132" y="883857"/>
            <a:ext cx="6774155" cy="50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0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63665-2FCB-FEF2-64E7-D863F4C92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Hugo Portela Castellanos. 3º C. La hepatitis B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2D0E19B9-9216-8535-C2D7-B96919A3B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132" y="883857"/>
            <a:ext cx="6774155" cy="50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4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51C3B6-A0D6-43F6-9F68-13666CDA5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4D99EB-C4F3-4F0C-91F7-AB4DC2A0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16B277-DE96-F2EB-635D-1E0300569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/>
              <a:t>Desirée Rodríguez </a:t>
            </a:r>
            <a:r>
              <a:rPr lang="en-US" sz="4400" dirty="0" err="1"/>
              <a:t>Borjas</a:t>
            </a:r>
            <a:r>
              <a:rPr lang="en-US" sz="4400"/>
              <a:t>. 3º </a:t>
            </a:r>
            <a:r>
              <a:rPr lang="en-US" sz="4400" dirty="0"/>
              <a:t>C. Mononucleosis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B69146-C1C0-4B58-86FC-34F3390E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364091" y="698677"/>
            <a:ext cx="826383" cy="5479134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Marcador de contenido 4" descr="Imagen que contiene texto, pizarrón&#10;&#10;Descripción generada automáticamente">
            <a:extLst>
              <a:ext uri="{FF2B5EF4-FFF2-40B4-BE49-F238E27FC236}">
                <a16:creationId xmlns:a16="http://schemas.microsoft.com/office/drawing/2014/main" id="{693361B7-517E-1CBC-B773-07F4170D62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90866" y="660917"/>
            <a:ext cx="7070422" cy="532049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C540AD5-A993-4DA3-B064-D004E2CC6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E6A9698-2C5E-4B0F-B3FA-0CE9BCA6E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D84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78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84429F-5089-F793-9ECE-731539C2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Berta </a:t>
            </a:r>
            <a:r>
              <a:rPr lang="en-US" sz="4800"/>
              <a:t>Vecino </a:t>
            </a:r>
            <a:r>
              <a:rPr lang="en-US" sz="4800" dirty="0"/>
              <a:t>Sánchez. </a:t>
            </a:r>
            <a:br>
              <a:rPr lang="en-US" sz="4800" dirty="0"/>
            </a:br>
            <a:r>
              <a:rPr lang="en-US" sz="4800" dirty="0"/>
              <a:t>3º C. Virus del </a:t>
            </a:r>
            <a:r>
              <a:rPr lang="en-US" sz="4800" dirty="0" err="1"/>
              <a:t>papiloma</a:t>
            </a:r>
            <a:r>
              <a:rPr lang="en-US" sz="4800" dirty="0"/>
              <a:t> </a:t>
            </a:r>
            <a:r>
              <a:rPr lang="en-US" sz="4800" dirty="0" err="1"/>
              <a:t>humano</a:t>
            </a:r>
            <a:endParaRPr lang="en-US" sz="4800" dirty="0"/>
          </a:p>
        </p:txBody>
      </p:sp>
      <p:pic>
        <p:nvPicPr>
          <p:cNvPr id="5" name="Marcador de contenido 4" descr="Texto, Pizarra&#10;&#10;Descripción generada automáticamente">
            <a:extLst>
              <a:ext uri="{FF2B5EF4-FFF2-40B4-BE49-F238E27FC236}">
                <a16:creationId xmlns:a16="http://schemas.microsoft.com/office/drawing/2014/main" id="{5F24FD25-25DB-57E4-95DB-D8EFDC0C9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5825434" y="45555"/>
            <a:ext cx="5097551" cy="677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5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4E5CB-A6C5-6B79-9327-0DD2142BF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76263"/>
            <a:ext cx="3922908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Alicia Wang. 3ºC. La </a:t>
            </a:r>
            <a:r>
              <a:rPr lang="en-US" sz="4800" dirty="0" err="1"/>
              <a:t>ansiedad</a:t>
            </a:r>
            <a:endParaRPr lang="en-US" sz="4800" dirty="0"/>
          </a:p>
        </p:txBody>
      </p:sp>
      <p:pic>
        <p:nvPicPr>
          <p:cNvPr id="5" name="Marcador de contenido 4" descr="Imagen que contiene remoto&#10;&#10;Descripción generada automáticamente">
            <a:extLst>
              <a:ext uri="{FF2B5EF4-FFF2-40B4-BE49-F238E27FC236}">
                <a16:creationId xmlns:a16="http://schemas.microsoft.com/office/drawing/2014/main" id="{7FBD7DDC-BF82-069D-51DA-A84FCCE55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5447085" y="126154"/>
            <a:ext cx="5192181" cy="689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5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59524-7D84-F761-1F3C-F65640CA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Leticia </a:t>
            </a:r>
            <a:r>
              <a:rPr lang="en-US" sz="4800" dirty="0" err="1"/>
              <a:t>Expósito</a:t>
            </a:r>
            <a:r>
              <a:rPr lang="en-US" sz="4800" dirty="0"/>
              <a:t> </a:t>
            </a:r>
            <a:r>
              <a:rPr lang="en-US" sz="4800" dirty="0" err="1"/>
              <a:t>Olandia</a:t>
            </a:r>
            <a:r>
              <a:rPr lang="en-US" sz="4800" dirty="0"/>
              <a:t>. 3º D. </a:t>
            </a:r>
            <a:r>
              <a:rPr lang="en-US" sz="4800" dirty="0" err="1"/>
              <a:t>Síndrome</a:t>
            </a:r>
            <a:r>
              <a:rPr lang="en-US" sz="4800" dirty="0"/>
              <a:t> X </a:t>
            </a:r>
            <a:r>
              <a:rPr lang="en-US" sz="4800" dirty="0" err="1"/>
              <a:t>frágil</a:t>
            </a:r>
            <a:endParaRPr lang="en-US" sz="4800" dirty="0"/>
          </a:p>
        </p:txBody>
      </p: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5507E484-2FC1-47B4-AD71-0BEF25A43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132" y="883857"/>
            <a:ext cx="6774155" cy="50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6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84D28F-4210-8101-6566-E51318B64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 err="1"/>
              <a:t>Enma</a:t>
            </a:r>
            <a:r>
              <a:rPr lang="en-US" sz="4800" dirty="0"/>
              <a:t> Fernández García. 3º D. </a:t>
            </a:r>
            <a:r>
              <a:rPr lang="en-US" sz="4800" dirty="0" err="1"/>
              <a:t>Neumonía</a:t>
            </a:r>
            <a:endParaRPr lang="en-US" sz="4800" dirty="0"/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D8DE0598-A8BD-4CA3-E62A-286AB610FE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132" y="883857"/>
            <a:ext cx="6774155" cy="50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3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B828F2-B6AE-E498-CD4A-03D64D760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Andrea </a:t>
            </a:r>
            <a:r>
              <a:rPr lang="en-US" sz="4800" dirty="0" err="1"/>
              <a:t>Perrino</a:t>
            </a:r>
            <a:r>
              <a:rPr lang="en-US" sz="4800" dirty="0"/>
              <a:t> Domingo.</a:t>
            </a:r>
            <a:br>
              <a:rPr lang="en-US" sz="4800" dirty="0"/>
            </a:br>
            <a:r>
              <a:rPr lang="en-US" sz="4800" dirty="0"/>
              <a:t>3º D. SIBO</a:t>
            </a:r>
          </a:p>
        </p:txBody>
      </p: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1FAA2AE4-94D2-936E-8F07-C74557D28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5825434" y="45555"/>
            <a:ext cx="5097551" cy="677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5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F8B19-9D37-C333-DCC3-192C221D1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76263"/>
            <a:ext cx="3922908" cy="29676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Adriana Sánchez Gago. 3º D. La </a:t>
            </a:r>
            <a:r>
              <a:rPr lang="en-US" sz="4800" dirty="0" err="1"/>
              <a:t>artritis</a:t>
            </a:r>
            <a:endParaRPr lang="en-US" sz="4800" dirty="0"/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84769CD1-35FB-D89C-098B-1EA6C49BF4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3221" y="980018"/>
            <a:ext cx="6899909" cy="519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4A9EE-13F8-8A2B-8DF4-8E790050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0" y="576263"/>
            <a:ext cx="3932532" cy="29676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Sandra Sánchez-Pescador </a:t>
            </a:r>
            <a:r>
              <a:rPr lang="en-US" sz="4800" dirty="0" err="1"/>
              <a:t>Bureba</a:t>
            </a:r>
            <a:r>
              <a:rPr lang="en-US" sz="4800" dirty="0"/>
              <a:t>. 3ºD. </a:t>
            </a:r>
            <a:br>
              <a:rPr lang="en-US" sz="4800" dirty="0"/>
            </a:br>
            <a:r>
              <a:rPr lang="en-US" sz="4800" dirty="0"/>
              <a:t>Los ictus</a:t>
            </a:r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C1D6F8DF-E555-44ED-90E6-F0E577BB6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1049" y="576263"/>
            <a:ext cx="7740239" cy="582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3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OffsetVTI">
  <a:themeElements>
    <a:clrScheme name="AnalogousFromLightSeedLeftStep">
      <a:dk1>
        <a:srgbClr val="000000"/>
      </a:dk1>
      <a:lt1>
        <a:srgbClr val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Dante">
      <a:majorFont>
        <a:latin typeface="Georgia Pro"/>
        <a:ea typeface=""/>
        <a:cs typeface=""/>
      </a:majorFont>
      <a:minorFont>
        <a:latin typeface="Georg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252</Words>
  <Application>Microsoft Macintosh PowerPoint</Application>
  <PresentationFormat>Panorámica</PresentationFormat>
  <Paragraphs>28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Dante (Headings)2</vt:lpstr>
      <vt:lpstr>Georgia Pro</vt:lpstr>
      <vt:lpstr>Helvetica Neue Medium</vt:lpstr>
      <vt:lpstr>Wingdings 2</vt:lpstr>
      <vt:lpstr>OffsetVTI</vt:lpstr>
      <vt:lpstr>INVESTIGANDO LAS ENFERMEDADES</vt:lpstr>
      <vt:lpstr>Candela Bartolomé Calderón. 3º B. Vitíligo</vt:lpstr>
      <vt:lpstr>Eva Gallego Hernández. 3º B. La epilepsia</vt:lpstr>
      <vt:lpstr>Emma García Rebollo. 3º B. El Alzheimer</vt:lpstr>
      <vt:lpstr>Ángela Javierre Hernández.  3º B. La depresión</vt:lpstr>
      <vt:lpstr>Marina Juárez Rico. 3º B. Transtorno de la personalidad múltiple</vt:lpstr>
      <vt:lpstr>Sara Mateos Iglesias. 3º B. El parkinson</vt:lpstr>
      <vt:lpstr>Marcos Ortúñez Gordillo. 3º B. La argiria</vt:lpstr>
      <vt:lpstr>Laura Rivera Álvarez. 3º B. BIID</vt:lpstr>
      <vt:lpstr>Estela Sanz Pilar. 3º B. Esclerosis múltiple</vt:lpstr>
      <vt:lpstr>Ángela Tesedo Castreño. 3º B. Sarcoma de Ewing</vt:lpstr>
      <vt:lpstr>Silvia Velasco Domínguez. 3º B. Esquizofrenia</vt:lpstr>
      <vt:lpstr>Patricia Alcalá Torío. 3º C. Parkinson</vt:lpstr>
      <vt:lpstr>Sergio Bernardo Antón.  3º C. La peste negra</vt:lpstr>
      <vt:lpstr>Sara Cardeñosa Gobemado. 3º C. La malaria</vt:lpstr>
      <vt:lpstr>Teresa Corrales Baraja. 3º C. Esquizofrenia</vt:lpstr>
      <vt:lpstr>Sofía del Caño Pérez. 3º C. La depresión</vt:lpstr>
      <vt:lpstr>Ángela García Martín. 3º C. La epilepsia</vt:lpstr>
      <vt:lpstr>Hugo Portela Castellanos. 3º C. La hepatitis B</vt:lpstr>
      <vt:lpstr>Desirée Rodríguez Borjas. 3º C. Mononucleosis</vt:lpstr>
      <vt:lpstr>Berta Vecino Sánchez.  3º C. Virus del papiloma humano</vt:lpstr>
      <vt:lpstr>Alicia Wang. 3ºC. La ansiedad</vt:lpstr>
      <vt:lpstr>Leticia Expósito Olandia. 3º D. Síndrome X frágil</vt:lpstr>
      <vt:lpstr>Enma Fernández García. 3º D. Neumonía</vt:lpstr>
      <vt:lpstr>Andrea Perrino Domingo. 3º D. SIBO</vt:lpstr>
      <vt:lpstr>Adriana Sánchez Gago. 3º D. La artritis</vt:lpstr>
      <vt:lpstr>Sandra Sánchez-Pescador Bureba. 3ºD.  Los ictus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INVESTIGANDO LAS ENFERMEDADES</dc:title>
  <dc:creator>M. PILAR HERNANDEZ BLANCO</dc:creator>
  <cp:lastModifiedBy>M. PILAR HERNANDEZ BLANCO</cp:lastModifiedBy>
  <cp:revision>4</cp:revision>
  <dcterms:created xsi:type="dcterms:W3CDTF">2023-06-25T11:43:33Z</dcterms:created>
  <dcterms:modified xsi:type="dcterms:W3CDTF">2023-06-25T16:56:49Z</dcterms:modified>
</cp:coreProperties>
</file>