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97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031305-F21A-C82C-FED2-A469FC7E41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¿CUÁNTO AZÚCAR HAY EN MI BEBIDA?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5F56891-D4F0-C1DC-8892-6520E764D9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3º ESO D</a:t>
            </a:r>
          </a:p>
        </p:txBody>
      </p:sp>
    </p:spTree>
    <p:extLst>
      <p:ext uri="{BB962C8B-B14F-4D97-AF65-F5344CB8AC3E}">
        <p14:creationId xmlns:p14="http://schemas.microsoft.com/office/powerpoint/2010/main" val="33809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 isInverted="1"/>
      </p:transition>
    </mc:Choice>
    <mc:Fallback xmlns="">
      <p:transition spd="slow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794F1-CD9E-48E8-0199-9DFB55F64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Rodrigo </a:t>
            </a:r>
            <a:r>
              <a:rPr lang="es-ES" dirty="0" err="1"/>
              <a:t>arévaLO</a:t>
            </a:r>
            <a:r>
              <a:rPr lang="es-ES" dirty="0"/>
              <a:t>, CELIA RODRÍGUEZ, AMAIA ASUA, ELSA </a:t>
            </a:r>
            <a:r>
              <a:rPr lang="es-ES" dirty="0" err="1"/>
              <a:t>MARTÍNEz</a:t>
            </a:r>
            <a:r>
              <a:rPr lang="es-ES" dirty="0"/>
              <a:t>, LUCÍA GARCÍA Y MARINA ARENCIBIA</a:t>
            </a:r>
          </a:p>
        </p:txBody>
      </p:sp>
      <p:pic>
        <p:nvPicPr>
          <p:cNvPr id="5" name="Marcador de contenido 4" descr="Imagen que contiene persona, interior, mujer, sostener&#10;&#10;Descripción generada automáticamente">
            <a:extLst>
              <a:ext uri="{FF2B5EF4-FFF2-40B4-BE49-F238E27FC236}">
                <a16:creationId xmlns:a16="http://schemas.microsoft.com/office/drawing/2014/main" id="{19F72C12-1DE0-F860-E882-3B2FB2A26FA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0397" t="6815" r="29284" b="10153"/>
          <a:stretch/>
        </p:blipFill>
        <p:spPr>
          <a:xfrm>
            <a:off x="2871787" y="2055588"/>
            <a:ext cx="6072188" cy="4508826"/>
          </a:xfrm>
        </p:spPr>
      </p:pic>
    </p:spTree>
    <p:extLst>
      <p:ext uri="{BB962C8B-B14F-4D97-AF65-F5344CB8AC3E}">
        <p14:creationId xmlns:p14="http://schemas.microsoft.com/office/powerpoint/2010/main" val="27608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E2DE9-B824-DD06-00D9-5FE446495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Rodrigo Jiménez, Alejandro </a:t>
            </a:r>
            <a:r>
              <a:rPr lang="es-ES" dirty="0" err="1"/>
              <a:t>lacal</a:t>
            </a:r>
            <a:r>
              <a:rPr lang="es-ES" dirty="0"/>
              <a:t>, </a:t>
            </a:r>
            <a:r>
              <a:rPr lang="es-ES" dirty="0" err="1"/>
              <a:t>iván</a:t>
            </a:r>
            <a:r>
              <a:rPr lang="es-ES" dirty="0"/>
              <a:t> montaña, mateo </a:t>
            </a:r>
            <a:r>
              <a:rPr lang="es-ES" dirty="0" err="1"/>
              <a:t>margüello</a:t>
            </a:r>
            <a:r>
              <a:rPr lang="es-ES" dirty="0"/>
              <a:t>, Daniel </a:t>
            </a:r>
            <a:r>
              <a:rPr lang="es-ES" dirty="0" err="1"/>
              <a:t>gibello</a:t>
            </a:r>
            <a:r>
              <a:rPr lang="es-ES" dirty="0"/>
              <a:t> y marcos </a:t>
            </a:r>
            <a:r>
              <a:rPr lang="es-ES" dirty="0" err="1"/>
              <a:t>garcía</a:t>
            </a:r>
            <a:endParaRPr lang="es-ES" dirty="0"/>
          </a:p>
        </p:txBody>
      </p:sp>
      <p:pic>
        <p:nvPicPr>
          <p:cNvPr id="5" name="Marcador de contenido 4" descr="Botella de plástico con una etiqueta de color naranja&#10;&#10;Descripción generada automáticamente con confianza media">
            <a:extLst>
              <a:ext uri="{FF2B5EF4-FFF2-40B4-BE49-F238E27FC236}">
                <a16:creationId xmlns:a16="http://schemas.microsoft.com/office/drawing/2014/main" id="{E76CA1B3-87DA-A402-CA91-0EBC3FBE4D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8519" t="2225" r="26843" b="3895"/>
          <a:stretch/>
        </p:blipFill>
        <p:spPr>
          <a:xfrm>
            <a:off x="2998660" y="2214694"/>
            <a:ext cx="5745289" cy="4442234"/>
          </a:xfrm>
        </p:spPr>
      </p:pic>
    </p:spTree>
    <p:extLst>
      <p:ext uri="{BB962C8B-B14F-4D97-AF65-F5344CB8AC3E}">
        <p14:creationId xmlns:p14="http://schemas.microsoft.com/office/powerpoint/2010/main" val="326512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AE7E6-4E56-ECD1-89F6-8E4C331B1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Paula González, Laura Galván, alba Fernández, julia López y </a:t>
            </a:r>
            <a:r>
              <a:rPr lang="es-ES" dirty="0" err="1"/>
              <a:t>elsa</a:t>
            </a:r>
            <a:r>
              <a:rPr lang="es-ES" dirty="0"/>
              <a:t> iglesias</a:t>
            </a:r>
          </a:p>
        </p:txBody>
      </p:sp>
      <p:pic>
        <p:nvPicPr>
          <p:cNvPr id="5" name="Marcador de contenido 4" descr="Imagen que contiene persona, interior, sostener, mujer&#10;&#10;Descripción generada automáticamente">
            <a:extLst>
              <a:ext uri="{FF2B5EF4-FFF2-40B4-BE49-F238E27FC236}">
                <a16:creationId xmlns:a16="http://schemas.microsoft.com/office/drawing/2014/main" id="{1904072F-24FC-E42C-A0FB-D6390916322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6780" t="5147" r="23651" b="9736"/>
          <a:stretch/>
        </p:blipFill>
        <p:spPr>
          <a:xfrm>
            <a:off x="3038194" y="2157413"/>
            <a:ext cx="5777193" cy="4464194"/>
          </a:xfrm>
        </p:spPr>
      </p:pic>
    </p:spTree>
    <p:extLst>
      <p:ext uri="{BB962C8B-B14F-4D97-AF65-F5344CB8AC3E}">
        <p14:creationId xmlns:p14="http://schemas.microsoft.com/office/powerpoint/2010/main" val="254296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F28D87-6418-ADB1-88CF-C10E022DD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Lorena verdugo, </a:t>
            </a:r>
            <a:r>
              <a:rPr lang="es-ES" dirty="0" err="1"/>
              <a:t>yésica</a:t>
            </a:r>
            <a:r>
              <a:rPr lang="es-ES" dirty="0"/>
              <a:t> González, </a:t>
            </a:r>
            <a:r>
              <a:rPr lang="es-ES" dirty="0" err="1"/>
              <a:t>jiaxin</a:t>
            </a:r>
            <a:r>
              <a:rPr lang="es-ES" dirty="0"/>
              <a:t> </a:t>
            </a:r>
            <a:r>
              <a:rPr lang="es-ES" dirty="0" err="1"/>
              <a:t>chen</a:t>
            </a:r>
            <a:r>
              <a:rPr lang="es-ES" dirty="0"/>
              <a:t>, Olivia </a:t>
            </a:r>
            <a:r>
              <a:rPr lang="es-ES" dirty="0" err="1"/>
              <a:t>forné</a:t>
            </a:r>
            <a:r>
              <a:rPr lang="es-ES" dirty="0"/>
              <a:t>, adrián Beltrán y elena </a:t>
            </a:r>
            <a:r>
              <a:rPr lang="es-ES" dirty="0" err="1"/>
              <a:t>verhoeven</a:t>
            </a:r>
            <a:endParaRPr lang="es-ES" dirty="0"/>
          </a:p>
        </p:txBody>
      </p:sp>
      <p:pic>
        <p:nvPicPr>
          <p:cNvPr id="5" name="Marcador de contenido 4" descr="Imagen que contiene persona, interior, tabla, botella&#10;&#10;Descripción generada automáticamente">
            <a:extLst>
              <a:ext uri="{FF2B5EF4-FFF2-40B4-BE49-F238E27FC236}">
                <a16:creationId xmlns:a16="http://schemas.microsoft.com/office/drawing/2014/main" id="{B6B4C823-3E04-6C89-55DA-636918CDAB2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5327" t="2643" r="28345" b="4729"/>
          <a:stretch/>
        </p:blipFill>
        <p:spPr>
          <a:xfrm>
            <a:off x="2886076" y="2214694"/>
            <a:ext cx="5915024" cy="4377120"/>
          </a:xfrm>
        </p:spPr>
      </p:pic>
    </p:spTree>
    <p:extLst>
      <p:ext uri="{BB962C8B-B14F-4D97-AF65-F5344CB8AC3E}">
        <p14:creationId xmlns:p14="http://schemas.microsoft.com/office/powerpoint/2010/main" val="336793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12EEF4-FC09-6882-98FC-5A63ECBFF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cvetelina</a:t>
            </a:r>
            <a:r>
              <a:rPr lang="es-ES" dirty="0"/>
              <a:t> </a:t>
            </a:r>
            <a:r>
              <a:rPr lang="es-ES" dirty="0" err="1"/>
              <a:t>nikolaeva</a:t>
            </a:r>
            <a:r>
              <a:rPr lang="es-ES" dirty="0"/>
              <a:t>, carla alonso e Inés </a:t>
            </a:r>
            <a:r>
              <a:rPr lang="es-ES" dirty="0" err="1"/>
              <a:t>garcía</a:t>
            </a:r>
            <a:endParaRPr lang="es-ES" dirty="0"/>
          </a:p>
        </p:txBody>
      </p:sp>
      <p:pic>
        <p:nvPicPr>
          <p:cNvPr id="5" name="Marcador de contenido 4" descr="Imagen que contiene persona, tabla, hombre, sostener&#10;&#10;Descripción generada automáticamente">
            <a:extLst>
              <a:ext uri="{FF2B5EF4-FFF2-40B4-BE49-F238E27FC236}">
                <a16:creationId xmlns:a16="http://schemas.microsoft.com/office/drawing/2014/main" id="{D380B3D6-DC87-A5CF-DAC3-39D6007E6E4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5467" t="5562" r="25903" b="10571"/>
          <a:stretch/>
        </p:blipFill>
        <p:spPr>
          <a:xfrm>
            <a:off x="2943225" y="1931455"/>
            <a:ext cx="6057900" cy="4701303"/>
          </a:xfrm>
        </p:spPr>
      </p:pic>
    </p:spTree>
    <p:extLst>
      <p:ext uri="{BB962C8B-B14F-4D97-AF65-F5344CB8AC3E}">
        <p14:creationId xmlns:p14="http://schemas.microsoft.com/office/powerpoint/2010/main" val="142852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prism/>
      </p:transition>
    </mc:Choice>
    <mc:Fallback xmlns=""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511A8-0580-D56F-9D20-F24294115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Nicolás rodríguez</a:t>
            </a:r>
          </a:p>
        </p:txBody>
      </p:sp>
      <p:pic>
        <p:nvPicPr>
          <p:cNvPr id="5" name="Marcador de contenido 4" descr="Imagen que contiene persona, interior, tabla, comida&#10;&#10;Descripción generada automáticamente">
            <a:extLst>
              <a:ext uri="{FF2B5EF4-FFF2-40B4-BE49-F238E27FC236}">
                <a16:creationId xmlns:a16="http://schemas.microsoft.com/office/drawing/2014/main" id="{0AA73199-3827-FC73-73FB-80D5C160F87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5515" t="8902" r="30785"/>
          <a:stretch/>
        </p:blipFill>
        <p:spPr>
          <a:xfrm>
            <a:off x="2224160" y="1766473"/>
            <a:ext cx="6519790" cy="4977227"/>
          </a:xfrm>
        </p:spPr>
      </p:pic>
    </p:spTree>
    <p:extLst>
      <p:ext uri="{BB962C8B-B14F-4D97-AF65-F5344CB8AC3E}">
        <p14:creationId xmlns:p14="http://schemas.microsoft.com/office/powerpoint/2010/main" val="310540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14:prism/>
      </p:transition>
    </mc:Choice>
    <mc:Fallback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39</TotalTime>
  <Words>86</Words>
  <Application>Microsoft Macintosh PowerPoint</Application>
  <PresentationFormat>Panorámica</PresentationFormat>
  <Paragraphs>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Tw Cen MT</vt:lpstr>
      <vt:lpstr>Gota</vt:lpstr>
      <vt:lpstr>¿CUÁNTO AZÚCAR HAY EN MI BEBIDA?</vt:lpstr>
      <vt:lpstr>Rodrigo arévaLO, CELIA RODRÍGUEZ, AMAIA ASUA, ELSA MARTÍNEz, LUCÍA GARCÍA Y MARINA ARENCIBIA</vt:lpstr>
      <vt:lpstr>Rodrigo Jiménez, Alejandro lacal, iván montaña, mateo margüello, Daniel gibello y marcos garcía</vt:lpstr>
      <vt:lpstr>Paula González, Laura Galván, alba Fernández, julia López y elsa iglesias</vt:lpstr>
      <vt:lpstr>Lorena verdugo, yésica González, jiaxin chen, Olivia forné, adrián Beltrán y elena verhoeven</vt:lpstr>
      <vt:lpstr>cvetelina nikolaeva, carla alonso e Inés garcía</vt:lpstr>
      <vt:lpstr>Nicolás rodríguez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¿CUÁNTO AZÚCAR HAY EN MI BEBIDA?</dc:title>
  <dc:creator>M. PILAR HERNANDEZ BLANCO</dc:creator>
  <cp:lastModifiedBy>M. PILAR HERNANDEZ BLANCO</cp:lastModifiedBy>
  <cp:revision>4</cp:revision>
  <dcterms:created xsi:type="dcterms:W3CDTF">2024-03-19T19:48:31Z</dcterms:created>
  <dcterms:modified xsi:type="dcterms:W3CDTF">2024-04-12T18:29:56Z</dcterms:modified>
</cp:coreProperties>
</file>