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6"/>
  </p:normalViewPr>
  <p:slideViewPr>
    <p:cSldViewPr snapToGrid="0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11/20/22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3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11/20/22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13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3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11/20/22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3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11/20/22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3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11/20/22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700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11/20/22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0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11/20/22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6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11/20/22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8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6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11/20/22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7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11/20/22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8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14" r:id="rId7"/>
    <p:sldLayoutId id="2147483715" r:id="rId8"/>
    <p:sldLayoutId id="2147483716" r:id="rId9"/>
    <p:sldLayoutId id="2147483717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E6613BA-415A-4A35-90E0-E031E509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3E428C-C964-5BB6-8052-F2BFA6E06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328" y="744909"/>
            <a:ext cx="4919472" cy="3155419"/>
          </a:xfrm>
        </p:spPr>
        <p:txBody>
          <a:bodyPr anchor="b">
            <a:normAutofit/>
          </a:bodyPr>
          <a:lstStyle/>
          <a:p>
            <a:pPr algn="l"/>
            <a:r>
              <a:rPr lang="es-ES">
                <a:solidFill>
                  <a:srgbClr val="FFFFFF"/>
                </a:solidFill>
              </a:rPr>
              <a:t>VISITA AL IOBA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AE88EB-0949-56DB-DBD5-7D80DD714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328" y="4074784"/>
            <a:ext cx="4919472" cy="2054306"/>
          </a:xfrm>
        </p:spPr>
        <p:txBody>
          <a:bodyPr anchor="t">
            <a:normAutofit/>
          </a:bodyPr>
          <a:lstStyle/>
          <a:p>
            <a:pPr algn="l"/>
            <a:r>
              <a:rPr lang="es-ES" sz="2200" dirty="0">
                <a:solidFill>
                  <a:srgbClr val="FFFFFF"/>
                </a:solidFill>
              </a:rPr>
              <a:t>1º BACHILLERATO A Y B </a:t>
            </a:r>
          </a:p>
          <a:p>
            <a:pPr algn="l"/>
            <a:r>
              <a:rPr lang="es-ES" sz="2200" dirty="0">
                <a:solidFill>
                  <a:srgbClr val="FFFFFF"/>
                </a:solidFill>
              </a:rPr>
              <a:t>CURSO 2022-23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9767720-2B45-4611-912B-D16D74528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-1" y="5079"/>
            <a:ext cx="5105442" cy="6776721"/>
            <a:chOff x="8059620" y="41922"/>
            <a:chExt cx="3997615" cy="6816077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8223F38-5867-4801-B8DB-B1F4772E8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F288312-5F34-4A9B-8D49-DC7833829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pic>
        <p:nvPicPr>
          <p:cNvPr id="4" name="Picture 3" descr="Vista en un caramelo">
            <a:extLst>
              <a:ext uri="{FF2B5EF4-FFF2-40B4-BE49-F238E27FC236}">
                <a16:creationId xmlns:a16="http://schemas.microsoft.com/office/drawing/2014/main" id="{FA9E7708-ECE4-AAFA-FE19-9D3B7ECCD6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88" r="16662" b="-2"/>
          <a:stretch/>
        </p:blipFill>
        <p:spPr>
          <a:xfrm>
            <a:off x="637742" y="567942"/>
            <a:ext cx="4817466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5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613BA-415A-4A35-90E0-E031E509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C73D58-4A23-B1B9-C19A-D390A1F8E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328" y="744909"/>
            <a:ext cx="4919472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LABORATORIO DE CULTIVOS CELULARES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767720-2B45-4611-912B-D16D74528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-1" y="5079"/>
            <a:ext cx="5105442" cy="6776721"/>
            <a:chOff x="8059620" y="41922"/>
            <a:chExt cx="3997615" cy="681607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8223F38-5867-4801-B8DB-B1F4772E8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F288312-5F34-4A9B-8D49-DC7833829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pic>
        <p:nvPicPr>
          <p:cNvPr id="5" name="Marcador de contenido 4" descr="Imagen que contiene interior, joven, cama, tabla&#10;&#10;Descripción generada automáticamente">
            <a:extLst>
              <a:ext uri="{FF2B5EF4-FFF2-40B4-BE49-F238E27FC236}">
                <a16:creationId xmlns:a16="http://schemas.microsoft.com/office/drawing/2014/main" id="{230051C0-BBD7-C927-164B-364FEF09B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10997" b="-1"/>
          <a:stretch/>
        </p:blipFill>
        <p:spPr>
          <a:xfrm rot="5400000">
            <a:off x="188044" y="1017640"/>
            <a:ext cx="5716862" cy="481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9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4C9708-F6A4-4956-B261-A4A2C4DFE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D10111-BB49-770F-61C4-47F313009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5638800" cy="20800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>
                <a:solidFill>
                  <a:srgbClr val="FFFFFF"/>
                </a:solidFill>
              </a:rPr>
              <a:t>LABORATORIO DE ANATOMÍA PATOLÓGICA</a:t>
            </a:r>
          </a:p>
        </p:txBody>
      </p:sp>
      <p:pic>
        <p:nvPicPr>
          <p:cNvPr id="10" name="Marcador de contenido 9" descr="Un grupo de personas en una oficina&#10;&#10;Descripción generada automáticamente">
            <a:extLst>
              <a:ext uri="{FF2B5EF4-FFF2-40B4-BE49-F238E27FC236}">
                <a16:creationId xmlns:a16="http://schemas.microsoft.com/office/drawing/2014/main" id="{B204F220-B8E1-DE22-9730-D4ADAAE7D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267" y="2838450"/>
            <a:ext cx="4402666" cy="3302000"/>
          </a:xfr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ADA578C-3FCD-4036-A593-EC0F956CE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57587" y="5080"/>
            <a:ext cx="4531366" cy="6014720"/>
            <a:chOff x="7657587" y="5080"/>
            <a:chExt cx="4531366" cy="601472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0015C13-F690-481D-9F8B-048D391A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 flipV="1">
              <a:off x="7657587" y="5080"/>
              <a:ext cx="4531366" cy="486401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FC071ED-F384-412F-8435-B3FA5FDA5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 flipV="1">
              <a:off x="8627628" y="5080"/>
              <a:ext cx="3561325" cy="6014720"/>
            </a:xfrm>
            <a:prstGeom prst="rect">
              <a:avLst/>
            </a:prstGeom>
          </p:spPr>
        </p:pic>
      </p:grpSp>
      <p:pic>
        <p:nvPicPr>
          <p:cNvPr id="5" name="Marcador de contenido 4" descr="Un grupo de personas en un salón de clases&#10;&#10;Descripción generada automáticamente">
            <a:extLst>
              <a:ext uri="{FF2B5EF4-FFF2-40B4-BE49-F238E27FC236}">
                <a16:creationId xmlns:a16="http://schemas.microsoft.com/office/drawing/2014/main" id="{43D0EA7E-0D33-7720-7B0C-73AC154B51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624" b="8382"/>
          <a:stretch/>
        </p:blipFill>
        <p:spPr>
          <a:xfrm>
            <a:off x="6858001" y="567942"/>
            <a:ext cx="4724400" cy="2728151"/>
          </a:xfrm>
          <a:prstGeom prst="rect">
            <a:avLst/>
          </a:prstGeom>
        </p:spPr>
      </p:pic>
      <p:pic>
        <p:nvPicPr>
          <p:cNvPr id="7" name="Marcador de contenido 6" descr="Grupo de personas en una oficina&#10;&#10;Descripción generada automáticamente">
            <a:extLst>
              <a:ext uri="{FF2B5EF4-FFF2-40B4-BE49-F238E27FC236}">
                <a16:creationId xmlns:a16="http://schemas.microsoft.com/office/drawing/2014/main" id="{F18CFBB5-98BF-6035-F5D8-5AE3D39685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005"/>
          <a:stretch/>
        </p:blipFill>
        <p:spPr>
          <a:xfrm>
            <a:off x="6854952" y="3412115"/>
            <a:ext cx="4724400" cy="272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5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A29CF3-8B8B-4DDF-A19B-72E0059DD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C57656-A01F-4B32-B5C4-D171EDC9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399A986-4315-4769-87D9-700571123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3907B551-E8C6-4AB8-B1D2-5E181722B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54D40FEF-3850-419B-B55D-F8A246864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C7CA3D8-AE7B-88B4-CF60-09D3A7C2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909"/>
            <a:ext cx="7025108" cy="263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EXAMINANDO EL OJO</a:t>
            </a:r>
          </a:p>
        </p:txBody>
      </p:sp>
      <p:pic>
        <p:nvPicPr>
          <p:cNvPr id="5" name="Marcador de contenido 4" descr="Imagen que contiene interior, persona, hombre, pequeño&#10;&#10;Descripción generada automáticamente">
            <a:extLst>
              <a:ext uri="{FF2B5EF4-FFF2-40B4-BE49-F238E27FC236}">
                <a16:creationId xmlns:a16="http://schemas.microsoft.com/office/drawing/2014/main" id="{8AA35B44-7981-C09B-BD2F-C354CCCD28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245"/>
          <a:stretch/>
        </p:blipFill>
        <p:spPr>
          <a:xfrm rot="5400000">
            <a:off x="1003062" y="2956454"/>
            <a:ext cx="3615074" cy="2987499"/>
          </a:xfrm>
          <a:prstGeom prst="rect">
            <a:avLst/>
          </a:prstGeom>
        </p:spPr>
      </p:pic>
      <p:pic>
        <p:nvPicPr>
          <p:cNvPr id="7" name="Marcador de contenido 6" descr="Imagen que contiene interior, objeto, hombre, joven&#10;&#10;Descripción generada automáticamente">
            <a:extLst>
              <a:ext uri="{FF2B5EF4-FFF2-40B4-BE49-F238E27FC236}">
                <a16:creationId xmlns:a16="http://schemas.microsoft.com/office/drawing/2014/main" id="{366671B7-B4D2-F976-66AE-7E6B8756E7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655252" y="3095390"/>
            <a:ext cx="3621803" cy="2716352"/>
          </a:xfrm>
          <a:prstGeom prst="rect">
            <a:avLst/>
          </a:prstGeom>
        </p:spPr>
      </p:pic>
      <p:pic>
        <p:nvPicPr>
          <p:cNvPr id="10" name="Marcador de contenido 9" descr="Grupo de personas en una oficina&#10;&#10;Descripción generada automáticamente">
            <a:extLst>
              <a:ext uri="{FF2B5EF4-FFF2-40B4-BE49-F238E27FC236}">
                <a16:creationId xmlns:a16="http://schemas.microsoft.com/office/drawing/2014/main" id="{78E1C7E9-2A7D-DA48-1BE7-560931917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8798114" y="2638395"/>
            <a:ext cx="2716353" cy="362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4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5EFE88-F6A7-4B53-AF99-227DFC56A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3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9AF5CF-AE21-453A-8D3F-6D9FC64A1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58396" y="0"/>
            <a:ext cx="62305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0FDF52-1873-5A31-B544-E0B6E364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909"/>
            <a:ext cx="4785546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ESPERANDO A ENTRAR EN QUIRÓFANO</a:t>
            </a:r>
          </a:p>
        </p:txBody>
      </p:sp>
      <p:pic>
        <p:nvPicPr>
          <p:cNvPr id="7" name="Marcador de contenido 6" descr="Un grupo de personas sentadas en un sillón&#10;&#10;Descripción generada automáticamente">
            <a:extLst>
              <a:ext uri="{FF2B5EF4-FFF2-40B4-BE49-F238E27FC236}">
                <a16:creationId xmlns:a16="http://schemas.microsoft.com/office/drawing/2014/main" id="{E754CF3C-AAE3-7185-904B-7074124E5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1379" r="3" b="3074"/>
          <a:stretch/>
        </p:blipFill>
        <p:spPr>
          <a:xfrm>
            <a:off x="6143776" y="10"/>
            <a:ext cx="6069006" cy="3438811"/>
          </a:xfrm>
          <a:prstGeom prst="rect">
            <a:avLst/>
          </a:prstGeom>
        </p:spPr>
      </p:pic>
      <p:pic>
        <p:nvPicPr>
          <p:cNvPr id="5" name="Marcador de contenido 4" descr="Un grupo de personas en un salón&#10;&#10;Descripción generada automáticamente">
            <a:extLst>
              <a:ext uri="{FF2B5EF4-FFF2-40B4-BE49-F238E27FC236}">
                <a16:creationId xmlns:a16="http://schemas.microsoft.com/office/drawing/2014/main" id="{0B5E0F0A-4E53-D647-C549-C16B771507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450" r="3" b="3"/>
          <a:stretch/>
        </p:blipFill>
        <p:spPr>
          <a:xfrm>
            <a:off x="6143776" y="3419179"/>
            <a:ext cx="6069006" cy="343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8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Marcador de contenido 4" descr="Grupo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54C0C928-0873-1596-FEFA-FAC12B520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0600" y="-533400"/>
            <a:ext cx="6858000" cy="79248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85DE9D-6179-8077-B769-56CA2AFF3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178" y="565846"/>
            <a:ext cx="4958128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PREPARADOS PARA ENTRAR EN QUIRÓFANO</a:t>
            </a:r>
          </a:p>
        </p:txBody>
      </p:sp>
    </p:spTree>
    <p:extLst>
      <p:ext uri="{BB962C8B-B14F-4D97-AF65-F5344CB8AC3E}">
        <p14:creationId xmlns:p14="http://schemas.microsoft.com/office/powerpoint/2010/main" val="237402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CFBAFA-0BCD-499B-9E2A-93CCD4C92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1" y="-2"/>
            <a:ext cx="2696853" cy="4598233"/>
            <a:chOff x="8059620" y="41922"/>
            <a:chExt cx="3997615" cy="681607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A09364F-3624-45D5-9AC8-17A06790B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4264AEB-21A5-439F-838A-37B8F3B25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E6613BA-415A-4A35-90E0-E031E509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9901" y="0"/>
            <a:ext cx="610209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4436F6-DC74-058E-400F-D7FC1EDA9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328" y="744909"/>
            <a:ext cx="4919472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PREPARADAS PARA ENTRAR EN QUIRÓFANO</a:t>
            </a:r>
          </a:p>
        </p:txBody>
      </p:sp>
      <p:pic>
        <p:nvPicPr>
          <p:cNvPr id="5" name="Marcador de contenido 4" descr="Un grupo de personas en uniforme&#10;&#10;Descripción generada automáticamente con confianza media">
            <a:extLst>
              <a:ext uri="{FF2B5EF4-FFF2-40B4-BE49-F238E27FC236}">
                <a16:creationId xmlns:a16="http://schemas.microsoft.com/office/drawing/2014/main" id="{31E85AED-EE04-D2D8-6888-65E43A08F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373" r="10076" b="-1"/>
          <a:stretch/>
        </p:blipFill>
        <p:spPr>
          <a:xfrm>
            <a:off x="637742" y="567942"/>
            <a:ext cx="4817466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5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2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8" name="Picture 2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39" name="Rectangle 30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2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Marcador de contenido 4" descr="Grupo de personas en uniforme&#10;&#10;Descripción generada automáticamente">
            <a:extLst>
              <a:ext uri="{FF2B5EF4-FFF2-40B4-BE49-F238E27FC236}">
                <a16:creationId xmlns:a16="http://schemas.microsoft.com/office/drawing/2014/main" id="{8973B85A-B44B-7488-0276-FF1C6616B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Rectangle 34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91BE36A-BB1D-D993-B985-08E55D572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4" y="565846"/>
            <a:ext cx="4958128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PREPARADOS PARA ENTRAR EN QUIRÓFANO</a:t>
            </a:r>
          </a:p>
        </p:txBody>
      </p:sp>
    </p:spTree>
    <p:extLst>
      <p:ext uri="{BB962C8B-B14F-4D97-AF65-F5344CB8AC3E}">
        <p14:creationId xmlns:p14="http://schemas.microsoft.com/office/powerpoint/2010/main" val="377698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Marcador de contenido 4" descr="Un grupo de personas con ropa azul&#10;&#10;Descripción generada automáticamente con confianza baja">
            <a:extLst>
              <a:ext uri="{FF2B5EF4-FFF2-40B4-BE49-F238E27FC236}">
                <a16:creationId xmlns:a16="http://schemas.microsoft.com/office/drawing/2014/main" id="{D27DE578-9BD1-AFB2-7382-41C787C4D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</a:blip>
          <a:srcRect t="15802" b="919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0F7EA5-AF41-4C0D-B43C-4E833A4FF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4" y="565846"/>
            <a:ext cx="4958128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EN EL QUIRÓFANO</a:t>
            </a:r>
          </a:p>
        </p:txBody>
      </p:sp>
    </p:spTree>
    <p:extLst>
      <p:ext uri="{BB962C8B-B14F-4D97-AF65-F5344CB8AC3E}">
        <p14:creationId xmlns:p14="http://schemas.microsoft.com/office/powerpoint/2010/main" val="329408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0000">
        <p14:flip dir="r"/>
      </p:transition>
    </mc:Choice>
    <mc:Fallback>
      <p:transition spd="slow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5EFE88-F6A7-4B53-AF99-227DFC56A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3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9AF5CF-AE21-453A-8D3F-6D9FC64A1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58396" y="0"/>
            <a:ext cx="62305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D749F65-9BEE-EB62-05A0-423338DFD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909"/>
            <a:ext cx="4785546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CÁMARA DE AMBIENTE CONTROLADO</a:t>
            </a:r>
          </a:p>
        </p:txBody>
      </p:sp>
      <p:pic>
        <p:nvPicPr>
          <p:cNvPr id="5" name="Marcador de contenido 4" descr="Una ducha con puertas de cristal&#10;&#10;Descripción generada automáticamente con confianza media">
            <a:extLst>
              <a:ext uri="{FF2B5EF4-FFF2-40B4-BE49-F238E27FC236}">
                <a16:creationId xmlns:a16="http://schemas.microsoft.com/office/drawing/2014/main" id="{25C2B631-7FCF-FD13-E6D8-9F620CD59F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15" b="32289"/>
          <a:stretch/>
        </p:blipFill>
        <p:spPr>
          <a:xfrm>
            <a:off x="6143776" y="10"/>
            <a:ext cx="6069006" cy="3438811"/>
          </a:xfrm>
          <a:prstGeom prst="rect">
            <a:avLst/>
          </a:prstGeom>
        </p:spPr>
      </p:pic>
      <p:pic>
        <p:nvPicPr>
          <p:cNvPr id="7" name="Marcador de contenido 6" descr="Un grupo de personas en una oficina&#10;&#10;Descripción generada automáticamente">
            <a:extLst>
              <a:ext uri="{FF2B5EF4-FFF2-40B4-BE49-F238E27FC236}">
                <a16:creationId xmlns:a16="http://schemas.microsoft.com/office/drawing/2014/main" id="{9E73BFDE-745C-49F1-746A-87A902942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1225" r="3" b="3228"/>
          <a:stretch/>
        </p:blipFill>
        <p:spPr>
          <a:xfrm>
            <a:off x="6143776" y="3419179"/>
            <a:ext cx="6069006" cy="343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7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FB2548-F441-491F-B89E-C8122CA41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8A4BBD-D838-4074-87A2-A92452580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"/>
            <a:ext cx="5236971" cy="6858000"/>
            <a:chOff x="20829" y="1"/>
            <a:chExt cx="5236971" cy="685799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38A046B-CDF0-4C13-A5DF-209D5B865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7C60656-56B0-4CF3-958D-AB9C24586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pic>
        <p:nvPicPr>
          <p:cNvPr id="5" name="Marcador de contenido 4" descr="Persona con raqueta de tenis en la cancha con espectadores en las gradas&#10;&#10;Descripción generada automáticamente">
            <a:extLst>
              <a:ext uri="{FF2B5EF4-FFF2-40B4-BE49-F238E27FC236}">
                <a16:creationId xmlns:a16="http://schemas.microsoft.com/office/drawing/2014/main" id="{0C7275C5-BE54-CD40-18AB-50158C73A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4346" b="-1"/>
          <a:stretch/>
        </p:blipFill>
        <p:spPr>
          <a:xfrm>
            <a:off x="681228" y="685800"/>
            <a:ext cx="10820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18974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RegularSeed_2SEEDS">
      <a:dk1>
        <a:srgbClr val="000000"/>
      </a:dk1>
      <a:lt1>
        <a:srgbClr val="FFFFFF"/>
      </a:lt1>
      <a:dk2>
        <a:srgbClr val="351E22"/>
      </a:dk2>
      <a:lt2>
        <a:srgbClr val="E8E2E3"/>
      </a:lt2>
      <a:accent1>
        <a:srgbClr val="3BB195"/>
      </a:accent1>
      <a:accent2>
        <a:srgbClr val="47B56D"/>
      </a:accent2>
      <a:accent3>
        <a:srgbClr val="4BACC0"/>
      </a:accent3>
      <a:accent4>
        <a:srgbClr val="B13B81"/>
      </a:accent4>
      <a:accent5>
        <a:srgbClr val="C34D61"/>
      </a:accent5>
      <a:accent6>
        <a:srgbClr val="B1583B"/>
      </a:accent6>
      <a:hlink>
        <a:srgbClr val="BF3F5E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48</Words>
  <Application>Microsoft Macintosh PowerPoint</Application>
  <PresentationFormat>Panorámica</PresentationFormat>
  <Paragraphs>12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Avenir Next LT Pro</vt:lpstr>
      <vt:lpstr>AvenirNext LT Pro Medium</vt:lpstr>
      <vt:lpstr>Sabon Next LT</vt:lpstr>
      <vt:lpstr>DappledVTI</vt:lpstr>
      <vt:lpstr>VISITA AL IOBA</vt:lpstr>
      <vt:lpstr>LABORATORIO DE CULTIVOS CELULARES</vt:lpstr>
      <vt:lpstr>LABORATORIO DE ANATOMÍA PATOLÓGICA</vt:lpstr>
      <vt:lpstr>EXAMINANDO EL OJO</vt:lpstr>
      <vt:lpstr>ESPERANDO A ENTRAR EN QUIRÓFANO</vt:lpstr>
      <vt:lpstr>PREPARADOS PARA ENTRAR EN QUIRÓFANO</vt:lpstr>
      <vt:lpstr>PREPARADAS PARA ENTRAR EN QUIRÓFANO</vt:lpstr>
      <vt:lpstr>PREPARADOS PARA ENTRAR EN QUIRÓFANO</vt:lpstr>
      <vt:lpstr>EN EL QUIRÓFANO</vt:lpstr>
      <vt:lpstr>CÁMARA DE AMBIENTE CONTROLADO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VISITA AL IOBA</dc:title>
  <dc:creator>M. PILAR HERNANDEZ BLANCO</dc:creator>
  <cp:lastModifiedBy>M. PILAR HERNANDEZ BLANCO</cp:lastModifiedBy>
  <cp:revision>2</cp:revision>
  <dcterms:created xsi:type="dcterms:W3CDTF">2022-11-17T19:54:33Z</dcterms:created>
  <dcterms:modified xsi:type="dcterms:W3CDTF">2022-11-20T17:41:26Z</dcterms:modified>
</cp:coreProperties>
</file>