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624"/>
  </p:normalViewPr>
  <p:slideViewPr>
    <p:cSldViewPr snapToGrid="0">
      <p:cViewPr varScale="1">
        <p:scale>
          <a:sx n="106" d="100"/>
          <a:sy n="106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B64CA-AF81-2411-690D-C79F9908D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UN PARQUE NATURAL EN MI COMUNIDAD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3A1200-32DD-ABAE-742E-2EE11577F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1º ESO A</a:t>
            </a:r>
          </a:p>
        </p:txBody>
      </p:sp>
    </p:spTree>
    <p:extLst>
      <p:ext uri="{BB962C8B-B14F-4D97-AF65-F5344CB8AC3E}">
        <p14:creationId xmlns:p14="http://schemas.microsoft.com/office/powerpoint/2010/main" val="3260644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push dir="u"/>
      </p:transition>
    </mc:Choice>
    <mc:Fallback>
      <p:transition spd="slow" advTm="5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FA30F-65E4-7533-4E07-AC15AB26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ABEL GARCÍA, NICOLÁS CALLEJA, GONZALO MANSO,GUILLERMO ZARZUELA</a:t>
            </a:r>
          </a:p>
        </p:txBody>
      </p:sp>
      <p:pic>
        <p:nvPicPr>
          <p:cNvPr id="5" name="Marcador de contenido 4" descr="Imagen que contiene Calendario&#10;&#10;El contenido generado por IA puede ser incorrecto.">
            <a:extLst>
              <a:ext uri="{FF2B5EF4-FFF2-40B4-BE49-F238E27FC236}">
                <a16:creationId xmlns:a16="http://schemas.microsoft.com/office/drawing/2014/main" id="{0DC3E615-323B-C598-0310-E00770ADC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82" t="3438" r="9683"/>
          <a:stretch/>
        </p:blipFill>
        <p:spPr>
          <a:xfrm>
            <a:off x="2353456" y="1718185"/>
            <a:ext cx="9314431" cy="4772555"/>
          </a:xfrm>
        </p:spPr>
      </p:pic>
    </p:spTree>
    <p:extLst>
      <p:ext uri="{BB962C8B-B14F-4D97-AF65-F5344CB8AC3E}">
        <p14:creationId xmlns:p14="http://schemas.microsoft.com/office/powerpoint/2010/main" val="1621498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D423C-EE05-FE7E-FF42-C413F19E5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VALERIA REY, YLENIA BELMONTE, ROCÍO PIZARRO, HELENA MARTÍN</a:t>
            </a:r>
          </a:p>
        </p:txBody>
      </p:sp>
      <p:pic>
        <p:nvPicPr>
          <p:cNvPr id="5" name="Marcador de contenido 4" descr="Imagen que contiene persona, sostener, tabla, posando&#10;&#10;El contenido generado por IA puede ser incorrecto.">
            <a:extLst>
              <a:ext uri="{FF2B5EF4-FFF2-40B4-BE49-F238E27FC236}">
                <a16:creationId xmlns:a16="http://schemas.microsoft.com/office/drawing/2014/main" id="{1610A239-D8F5-03BF-F9F7-0C3EE7EA4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023" t="5819" r="16989" b="5706"/>
          <a:stretch/>
        </p:blipFill>
        <p:spPr>
          <a:xfrm>
            <a:off x="2803161" y="1905000"/>
            <a:ext cx="7330190" cy="4864975"/>
          </a:xfrm>
        </p:spPr>
      </p:pic>
    </p:spTree>
    <p:extLst>
      <p:ext uri="{BB962C8B-B14F-4D97-AF65-F5344CB8AC3E}">
        <p14:creationId xmlns:p14="http://schemas.microsoft.com/office/powerpoint/2010/main" val="873713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B5C3B-14A6-4676-6F88-A76277DE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MARIO VALENTÍN, VICTOR GONZÁLEZ, ÁLVARO AGÜERA, RODRIGO NAVARRO</a:t>
            </a:r>
          </a:p>
        </p:txBody>
      </p:sp>
      <p:pic>
        <p:nvPicPr>
          <p:cNvPr id="5" name="Marcador de contenido 4" descr="Imagen que contiene persona, interior, tabla, hombre&#10;&#10;El contenido generado por IA puede ser incorrecto.">
            <a:extLst>
              <a:ext uri="{FF2B5EF4-FFF2-40B4-BE49-F238E27FC236}">
                <a16:creationId xmlns:a16="http://schemas.microsoft.com/office/drawing/2014/main" id="{EF89DF13-525A-A1AB-BE3A-BEA0C0B16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239" t="15738" r="31986"/>
          <a:stretch/>
        </p:blipFill>
        <p:spPr>
          <a:xfrm>
            <a:off x="3013023" y="1838987"/>
            <a:ext cx="6760563" cy="4951108"/>
          </a:xfrm>
        </p:spPr>
      </p:pic>
    </p:spTree>
    <p:extLst>
      <p:ext uri="{BB962C8B-B14F-4D97-AF65-F5344CB8AC3E}">
        <p14:creationId xmlns:p14="http://schemas.microsoft.com/office/powerpoint/2010/main" val="385749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B3152A-FA6D-59E3-A91C-1C255E64F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800"/>
              <a:t>ANGEL GONZÁLEZ, MARCOS GARCÍA, CARLO TAMAYO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7" name="Marcador de contenido 6" descr="Imagen que contiene camiseta, cuarto&#10;&#10;El contenido generado por IA puede ser incorrecto.">
            <a:extLst>
              <a:ext uri="{FF2B5EF4-FFF2-40B4-BE49-F238E27FC236}">
                <a16:creationId xmlns:a16="http://schemas.microsoft.com/office/drawing/2014/main" id="{5E260D18-EEA8-BC57-D739-072434156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657" r="24555"/>
          <a:stretch/>
        </p:blipFill>
        <p:spPr>
          <a:xfrm>
            <a:off x="649224" y="2382946"/>
            <a:ext cx="4576336" cy="3387777"/>
          </a:xfrm>
        </p:spPr>
      </p:pic>
      <p:pic>
        <p:nvPicPr>
          <p:cNvPr id="5" name="Marcador de contenido 4" descr="Imagen que contiene persona, joven, niño, posando&#10;&#10;El contenido generado por IA puede ser incorrecto.">
            <a:extLst>
              <a:ext uri="{FF2B5EF4-FFF2-40B4-BE49-F238E27FC236}">
                <a16:creationId xmlns:a16="http://schemas.microsoft.com/office/drawing/2014/main" id="{B937B96B-C6B2-9827-CA58-3D45C03582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77" t="6490" r="29329"/>
          <a:stretch/>
        </p:blipFill>
        <p:spPr>
          <a:xfrm>
            <a:off x="5820447" y="1188169"/>
            <a:ext cx="6079247" cy="4873054"/>
          </a:xfrm>
          <a:prstGeom prst="rect">
            <a:avLst/>
          </a:prstGeom>
        </p:spPr>
      </p:pic>
      <p:sp>
        <p:nvSpPr>
          <p:cNvPr id="16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57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AC3254-9BD6-0FB6-BEC3-7DE1FF75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LAURA DEL AMO,NICOLE GARCÍA,NAHIARA LÁZARO, JULIA DE LA CRUZ</a:t>
            </a:r>
          </a:p>
        </p:txBody>
      </p:sp>
      <p:pic>
        <p:nvPicPr>
          <p:cNvPr id="5" name="Marcador de contenido 4" descr="Imagen que contiene tabla, escritorio, oficina, computer&#10;&#10;El contenido generado por IA puede ser incorrecto.">
            <a:extLst>
              <a:ext uri="{FF2B5EF4-FFF2-40B4-BE49-F238E27FC236}">
                <a16:creationId xmlns:a16="http://schemas.microsoft.com/office/drawing/2014/main" id="{881114DF-59D2-B611-94A1-96496912F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133" r="27582" b="8087"/>
          <a:stretch/>
        </p:blipFill>
        <p:spPr>
          <a:xfrm>
            <a:off x="3477717" y="1905000"/>
            <a:ext cx="6355830" cy="4704261"/>
          </a:xfrm>
        </p:spPr>
      </p:pic>
    </p:spTree>
    <p:extLst>
      <p:ext uri="{BB962C8B-B14F-4D97-AF65-F5344CB8AC3E}">
        <p14:creationId xmlns:p14="http://schemas.microsoft.com/office/powerpoint/2010/main" val="3322011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643A2-E65C-03CF-554A-89104BB1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ANA GALLEGO, </a:t>
            </a:r>
            <a:r>
              <a:rPr lang="es-ES" dirty="0" err="1"/>
              <a:t>Mª</a:t>
            </a:r>
            <a:r>
              <a:rPr lang="es-ES"/>
              <a:t> JOSÉ HINCAPIÉ, CLARA SALADO, ANABEL VELASCO</a:t>
            </a:r>
          </a:p>
        </p:txBody>
      </p:sp>
      <p:pic>
        <p:nvPicPr>
          <p:cNvPr id="5" name="Marcador de contenido 4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8E489D61-D46C-0D77-30E0-DF5A289A2C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5344" t="5025" r="32165" b="5707"/>
          <a:stretch/>
        </p:blipFill>
        <p:spPr>
          <a:xfrm>
            <a:off x="3882451" y="1855820"/>
            <a:ext cx="5156617" cy="4874952"/>
          </a:xfrm>
        </p:spPr>
      </p:pic>
    </p:spTree>
    <p:extLst>
      <p:ext uri="{BB962C8B-B14F-4D97-AF65-F5344CB8AC3E}">
        <p14:creationId xmlns:p14="http://schemas.microsoft.com/office/powerpoint/2010/main" val="3158613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Espiral</Template>
  <TotalTime>19</TotalTime>
  <Words>76</Words>
  <Application>Microsoft Macintosh PowerPoint</Application>
  <PresentationFormat>Panorámica</PresentationFormat>
  <Paragraphs>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Espiral</vt:lpstr>
      <vt:lpstr>UN PARQUE NATURAL EN MI COMUNIDAD</vt:lpstr>
      <vt:lpstr>ABEL GARCÍA, NICOLÁS CALLEJA, GONZALO MANSO,GUILLERMO ZARZUELA</vt:lpstr>
      <vt:lpstr>VALERIA REY, YLENIA BELMONTE, ROCÍO PIZARRO, HELENA MARTÍN</vt:lpstr>
      <vt:lpstr>MARIO VALENTÍN, VICTOR GONZÁLEZ, ÁLVARO AGÜERA, RODRIGO NAVARRO</vt:lpstr>
      <vt:lpstr>ANGEL GONZÁLEZ, MARCOS GARCÍA, CARLO TAMAYO</vt:lpstr>
      <vt:lpstr>LAURA DEL AMO,NICOLE GARCÍA,NAHIARA LÁZARO, JULIA DE LA CRUZ</vt:lpstr>
      <vt:lpstr>ANA GALLEGO, Mª JOSÉ HINCAPIÉ, CLARA SALADO, ANABEL VELASCO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3</cp:revision>
  <dcterms:created xsi:type="dcterms:W3CDTF">2025-04-24T18:31:40Z</dcterms:created>
  <dcterms:modified xsi:type="dcterms:W3CDTF">2025-06-15T13:07:44Z</dcterms:modified>
</cp:coreProperties>
</file>