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24"/>
  </p:normalViewPr>
  <p:slideViewPr>
    <p:cSldViewPr snapToGrid="0">
      <p:cViewPr varScale="1">
        <p:scale>
          <a:sx n="106" d="100"/>
          <a:sy n="106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D42A8-2BD3-E302-D197-2F0EB1C81E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UN PARQUE NATURAL DE MI COMUNIDAD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372B55-1CE8-D6D2-42E6-D88F11A7A2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1º ESO C</a:t>
            </a:r>
          </a:p>
        </p:txBody>
      </p:sp>
    </p:spTree>
    <p:extLst>
      <p:ext uri="{BB962C8B-B14F-4D97-AF65-F5344CB8AC3E}">
        <p14:creationId xmlns:p14="http://schemas.microsoft.com/office/powerpoint/2010/main" val="3945388997"/>
      </p:ext>
    </p:extLst>
  </p:cSld>
  <p:clrMapOvr>
    <a:masterClrMapping/>
  </p:clrMapOvr>
  <p:transition spd="slow" advTm="5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31891-A0C2-A2A9-1642-8B7B43EC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/>
              <a:t>LUCÍA RAMAS, ANA LÓPEZ, SERGIO GONZÁLEZ, NICOLLE GRANADOS, SANDRA PARDO</a:t>
            </a:r>
            <a:endParaRPr lang="es-ES" dirty="0"/>
          </a:p>
        </p:txBody>
      </p:sp>
      <p:pic>
        <p:nvPicPr>
          <p:cNvPr id="7" name="Marcador de contenido 6" descr="Imagen que contiene persona, hombre, joven, niño&#10;&#10;El contenido generado por IA puede ser incorrecto.">
            <a:extLst>
              <a:ext uri="{FF2B5EF4-FFF2-40B4-BE49-F238E27FC236}">
                <a16:creationId xmlns:a16="http://schemas.microsoft.com/office/drawing/2014/main" id="{8E4147A7-1358-E6A3-8780-AA49FE1EE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225" t="7529" r="24533" b="4895"/>
          <a:stretch/>
        </p:blipFill>
        <p:spPr>
          <a:xfrm>
            <a:off x="1006597" y="1707802"/>
            <a:ext cx="7267973" cy="4917850"/>
          </a:xfrm>
        </p:spPr>
      </p:pic>
    </p:spTree>
    <p:extLst>
      <p:ext uri="{BB962C8B-B14F-4D97-AF65-F5344CB8AC3E}">
        <p14:creationId xmlns:p14="http://schemas.microsoft.com/office/powerpoint/2010/main" val="275008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FB57B-0D7F-8F94-C47C-6858D514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s-ES" sz="3300"/>
              <a:t>MIGUEL RODRÍGUEZ, ÁLVARO MARTÍN, UNAI ALONSO, VICTOR PALOMO, ÁLVARO LORENZO</a:t>
            </a:r>
          </a:p>
        </p:txBody>
      </p:sp>
      <p:pic>
        <p:nvPicPr>
          <p:cNvPr id="9" name="Marcador de contenido 8" descr="Imagen que contiene persona, interior, mujer, tabla&#10;&#10;El contenido generado por IA puede ser incorrecto.">
            <a:extLst>
              <a:ext uri="{FF2B5EF4-FFF2-40B4-BE49-F238E27FC236}">
                <a16:creationId xmlns:a16="http://schemas.microsoft.com/office/drawing/2014/main" id="{EF446F47-D48B-DCE8-D254-267DEA7E6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070" t="8465" r="29861"/>
          <a:stretch/>
        </p:blipFill>
        <p:spPr>
          <a:xfrm>
            <a:off x="6335714" y="2203555"/>
            <a:ext cx="5413219" cy="4366193"/>
          </a:xfrm>
        </p:spPr>
      </p:pic>
      <p:pic>
        <p:nvPicPr>
          <p:cNvPr id="7" name="Marcador de contenido 6" descr="Imagen que contiene persona, interior, mujer, sostener&#10;&#10;El contenido generado por IA puede ser incorrecto.">
            <a:extLst>
              <a:ext uri="{FF2B5EF4-FFF2-40B4-BE49-F238E27FC236}">
                <a16:creationId xmlns:a16="http://schemas.microsoft.com/office/drawing/2014/main" id="{BFE2DFBB-4F5F-0418-0293-F942C8DCAD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63" t="10020" r="32303" b="5037"/>
          <a:stretch/>
        </p:blipFill>
        <p:spPr>
          <a:xfrm>
            <a:off x="227852" y="2203555"/>
            <a:ext cx="5628435" cy="431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2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BFFB4-6856-D330-B634-ACA0783D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s-ES" sz="3300"/>
              <a:t>VICTORIA ROMÁN, ÁNGELA VAQUERO, CARLA BERMEJO, ÁFRICA PAREDES, MANUELA DÍAZ</a:t>
            </a:r>
          </a:p>
        </p:txBody>
      </p:sp>
      <p:pic>
        <p:nvPicPr>
          <p:cNvPr id="7" name="Marcador de contenido 6" descr="Imagen de la pantalla de un celular en la mano&#10;&#10;El contenido generado por IA puede ser incorrecto.">
            <a:extLst>
              <a:ext uri="{FF2B5EF4-FFF2-40B4-BE49-F238E27FC236}">
                <a16:creationId xmlns:a16="http://schemas.microsoft.com/office/drawing/2014/main" id="{0D3EDACE-157F-28FE-95A2-A00D633E5E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74" r="16452"/>
          <a:stretch/>
        </p:blipFill>
        <p:spPr>
          <a:xfrm>
            <a:off x="362817" y="2159330"/>
            <a:ext cx="5409845" cy="3746795"/>
          </a:xfrm>
          <a:prstGeom prst="rect">
            <a:avLst/>
          </a:prstGeom>
        </p:spPr>
      </p:pic>
      <p:pic>
        <p:nvPicPr>
          <p:cNvPr id="9" name="Marcador de contenido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5DDEF1DD-8092-7B97-3DE4-952EA4263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1488" r="19079"/>
          <a:stretch/>
        </p:blipFill>
        <p:spPr>
          <a:xfrm>
            <a:off x="6419340" y="2188272"/>
            <a:ext cx="4872038" cy="3688909"/>
          </a:xfrm>
        </p:spPr>
      </p:pic>
    </p:spTree>
    <p:extLst>
      <p:ext uri="{BB962C8B-B14F-4D97-AF65-F5344CB8AC3E}">
        <p14:creationId xmlns:p14="http://schemas.microsoft.com/office/powerpoint/2010/main" val="21078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83766-175B-466C-32CA-01BE2F29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NAGORE RIVERO, NAHIARA CASERO, EDURNE CASERO, CAROLINA PEÑA, JIMENA ALONSO</a:t>
            </a:r>
          </a:p>
        </p:txBody>
      </p:sp>
      <p:pic>
        <p:nvPicPr>
          <p:cNvPr id="9" name="Marcador de contenido 8" descr="Persona posando delante de una pared&#10;&#10;El contenido generado por IA puede ser incorrecto.">
            <a:extLst>
              <a:ext uri="{FF2B5EF4-FFF2-40B4-BE49-F238E27FC236}">
                <a16:creationId xmlns:a16="http://schemas.microsoft.com/office/drawing/2014/main" id="{601483EC-6AE2-8872-0109-5C1E99854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5071" t="13342" r="28892" b="11482"/>
          <a:stretch/>
        </p:blipFill>
        <p:spPr>
          <a:xfrm>
            <a:off x="1618937" y="1688777"/>
            <a:ext cx="6880485" cy="5056117"/>
          </a:xfrm>
        </p:spPr>
      </p:pic>
    </p:spTree>
    <p:extLst>
      <p:ext uri="{BB962C8B-B14F-4D97-AF65-F5344CB8AC3E}">
        <p14:creationId xmlns:p14="http://schemas.microsoft.com/office/powerpoint/2010/main" val="394596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6CF52-1EF1-0EB0-F32B-C85602B15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/>
              <a:t>ÓSCAR VELASCO, MARIO COLOMA, ALEJANDRO AGUILAR, DANIEL GUTIERREZ, JUAN CAÑADAS</a:t>
            </a:r>
          </a:p>
        </p:txBody>
      </p:sp>
      <p:pic>
        <p:nvPicPr>
          <p:cNvPr id="7" name="Marcador de contenido 6" descr="Texto&#10;&#10;El contenido generado por IA puede ser incorrecto.">
            <a:extLst>
              <a:ext uri="{FF2B5EF4-FFF2-40B4-BE49-F238E27FC236}">
                <a16:creationId xmlns:a16="http://schemas.microsoft.com/office/drawing/2014/main" id="{9B949CC6-359F-F584-18C0-0E7CB278A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795" r="22614" b="7606"/>
          <a:stretch/>
        </p:blipFill>
        <p:spPr>
          <a:xfrm>
            <a:off x="1516288" y="1746002"/>
            <a:ext cx="6918760" cy="4909632"/>
          </a:xfrm>
        </p:spPr>
      </p:pic>
    </p:spTree>
    <p:extLst>
      <p:ext uri="{BB962C8B-B14F-4D97-AF65-F5344CB8AC3E}">
        <p14:creationId xmlns:p14="http://schemas.microsoft.com/office/powerpoint/2010/main" val="419475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Faceta</Template>
  <TotalTime>18</TotalTime>
  <Words>79</Words>
  <Application>Microsoft Macintosh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Faceta</vt:lpstr>
      <vt:lpstr>UN PARQUE NATURAL DE MI COMUNIDAD</vt:lpstr>
      <vt:lpstr>LUCÍA RAMAS, ANA LÓPEZ, SERGIO GONZÁLEZ, NICOLLE GRANADOS, SANDRA PARDO</vt:lpstr>
      <vt:lpstr>MIGUEL RODRÍGUEZ, ÁLVARO MARTÍN, UNAI ALONSO, VICTOR PALOMO, ÁLVARO LORENZO</vt:lpstr>
      <vt:lpstr>VICTORIA ROMÁN, ÁNGELA VAQUERO, CARLA BERMEJO, ÁFRICA PAREDES, MANUELA DÍAZ</vt:lpstr>
      <vt:lpstr>NAGORE RIVERO, NAHIARA CASERO, EDURNE CASERO, CAROLINA PEÑA, JIMENA ALONSO</vt:lpstr>
      <vt:lpstr>ÓSCAR VELASCO, MARIO COLOMA, ALEJANDRO AGUILAR, DANIEL GUTIERREZ, JUAN CAÑADAS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6</cp:revision>
  <dcterms:created xsi:type="dcterms:W3CDTF">2025-04-24T18:38:17Z</dcterms:created>
  <dcterms:modified xsi:type="dcterms:W3CDTF">2025-06-15T13:11:55Z</dcterms:modified>
</cp:coreProperties>
</file>