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/>
    <p:restoredTop sz="94624"/>
  </p:normalViewPr>
  <p:slideViewPr>
    <p:cSldViewPr snapToGrid="0">
      <p:cViewPr varScale="1">
        <p:scale>
          <a:sx n="106" d="100"/>
          <a:sy n="106" d="100"/>
        </p:scale>
        <p:origin x="5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684748-119C-A7E1-205C-D5263441A5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UN PARQUE NATURAL DE MI COMUNIDAD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81B2234-FDD7-EE0E-0A4F-01C33204DC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1º ESO D</a:t>
            </a:r>
          </a:p>
        </p:txBody>
      </p:sp>
    </p:spTree>
    <p:extLst>
      <p:ext uri="{BB962C8B-B14F-4D97-AF65-F5344CB8AC3E}">
        <p14:creationId xmlns:p14="http://schemas.microsoft.com/office/powerpoint/2010/main" val="3387391670"/>
      </p:ext>
    </p:extLst>
  </p:cSld>
  <p:clrMapOvr>
    <a:masterClrMapping/>
  </p:clrMapOvr>
  <p:transition spd="slow" advTm="500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B032DA-BAAF-6D10-220D-AE90C5814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DIEGO HERNÁNDEZ, DARÍO TRASCASA, HECTOR JIAN MISIEGO, ÓSCAR GUAZA, ÁLVARO NEBREDA, ASIER BRAVO</a:t>
            </a:r>
          </a:p>
        </p:txBody>
      </p:sp>
      <p:pic>
        <p:nvPicPr>
          <p:cNvPr id="5" name="Marcador de contenido 4" descr="Calendario&#10;&#10;El contenido generado por IA puede ser incorrecto.">
            <a:extLst>
              <a:ext uri="{FF2B5EF4-FFF2-40B4-BE49-F238E27FC236}">
                <a16:creationId xmlns:a16="http://schemas.microsoft.com/office/drawing/2014/main" id="{3DAD81B0-2018-9D83-D2CF-0E93482D630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18909" t="5053" r="26158" b="3815"/>
          <a:stretch/>
        </p:blipFill>
        <p:spPr>
          <a:xfrm>
            <a:off x="3178629" y="2128259"/>
            <a:ext cx="6125028" cy="4572501"/>
          </a:xfrm>
        </p:spPr>
      </p:pic>
    </p:spTree>
    <p:extLst>
      <p:ext uri="{BB962C8B-B14F-4D97-AF65-F5344CB8AC3E}">
        <p14:creationId xmlns:p14="http://schemas.microsoft.com/office/powerpoint/2010/main" val="936734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C7E9CB-6074-7CA5-7199-85D7855BE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JULIA MARTÍNEZ, CARLOTA FERNÁNDEZ, VICTORIA LÓPEZ, MIGUEL PANIAGUA</a:t>
            </a:r>
          </a:p>
        </p:txBody>
      </p:sp>
      <p:pic>
        <p:nvPicPr>
          <p:cNvPr id="7" name="Marcador de contenido 6" descr="Imagen que contiene persona, interior, hombre, posando&#10;&#10;El contenido generado por IA puede ser incorrecto.">
            <a:extLst>
              <a:ext uri="{FF2B5EF4-FFF2-40B4-BE49-F238E27FC236}">
                <a16:creationId xmlns:a16="http://schemas.microsoft.com/office/drawing/2014/main" id="{649C000B-BFD1-EF2A-6A9E-EF46B4CF2F1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17955" t="5053" r="24440" b="3391"/>
          <a:stretch/>
        </p:blipFill>
        <p:spPr>
          <a:xfrm>
            <a:off x="2852057" y="2041516"/>
            <a:ext cx="6487885" cy="4640341"/>
          </a:xfrm>
        </p:spPr>
      </p:pic>
    </p:spTree>
    <p:extLst>
      <p:ext uri="{BB962C8B-B14F-4D97-AF65-F5344CB8AC3E}">
        <p14:creationId xmlns:p14="http://schemas.microsoft.com/office/powerpoint/2010/main" val="2449043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5965F-9296-831A-CBAE-DE566168D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MAXI AGUDELO, IAGO MARÍN, SAMUEL AGUDELO, DANIEL CIUREZU, NICOLÁS VALENTÍN, HÉCTOR SEGOVIA</a:t>
            </a:r>
          </a:p>
        </p:txBody>
      </p:sp>
      <p:pic>
        <p:nvPicPr>
          <p:cNvPr id="5" name="Marcador de contenido 4" descr="Imagen de la pantalla de un celular en la mano&#10;&#10;El contenido generado por IA puede ser incorrecto.">
            <a:extLst>
              <a:ext uri="{FF2B5EF4-FFF2-40B4-BE49-F238E27FC236}">
                <a16:creationId xmlns:a16="http://schemas.microsoft.com/office/drawing/2014/main" id="{2FF8429E-89E0-E14C-6E8E-E61BB08BAFA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23106" t="20736" r="31116" b="9749"/>
          <a:stretch/>
        </p:blipFill>
        <p:spPr>
          <a:xfrm>
            <a:off x="2728687" y="2214694"/>
            <a:ext cx="6487884" cy="4433385"/>
          </a:xfrm>
        </p:spPr>
      </p:pic>
    </p:spTree>
    <p:extLst>
      <p:ext uri="{BB962C8B-B14F-4D97-AF65-F5344CB8AC3E}">
        <p14:creationId xmlns:p14="http://schemas.microsoft.com/office/powerpoint/2010/main" val="2992027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6DE05-0D64-2AE2-BB32-53ABB41EA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AMANDA CRESPO, JIMENA ROJO, ANDREA MATOBELLA</a:t>
            </a:r>
          </a:p>
        </p:txBody>
      </p:sp>
      <p:pic>
        <p:nvPicPr>
          <p:cNvPr id="5" name="Marcador de contenido 4" descr="Imagen que contiene persona, joven, posando, sostener&#10;&#10;El contenido generado por IA puede ser incorrecto.">
            <a:extLst>
              <a:ext uri="{FF2B5EF4-FFF2-40B4-BE49-F238E27FC236}">
                <a16:creationId xmlns:a16="http://schemas.microsoft.com/office/drawing/2014/main" id="{B58991BB-ACAB-0672-86BE-991D8C6DCDE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18909" r="28828" b="9325"/>
          <a:stretch/>
        </p:blipFill>
        <p:spPr>
          <a:xfrm>
            <a:off x="2906017" y="1981682"/>
            <a:ext cx="5846097" cy="4564261"/>
          </a:xfrm>
        </p:spPr>
      </p:pic>
    </p:spTree>
    <p:extLst>
      <p:ext uri="{BB962C8B-B14F-4D97-AF65-F5344CB8AC3E}">
        <p14:creationId xmlns:p14="http://schemas.microsoft.com/office/powerpoint/2010/main" val="1269410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F9D333-579E-6537-3EB6-3491C822E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ALBA BLÁZQUEZ, EMMA GONZÁLEZ, UXÍA SALVADOR, SARA OMETITA, </a:t>
            </a:r>
            <a:r>
              <a:rPr lang="es-ES" dirty="0" err="1"/>
              <a:t>Mª</a:t>
            </a:r>
            <a:r>
              <a:rPr lang="es-ES"/>
              <a:t> JOSÉ CARRIZOSA</a:t>
            </a:r>
          </a:p>
        </p:txBody>
      </p:sp>
      <p:pic>
        <p:nvPicPr>
          <p:cNvPr id="5" name="Marcador de contenido 4" descr="Imagen que contiene interior, refrigerador, persona, mujer&#10;&#10;El contenido generado por IA puede ser incorrecto.">
            <a:extLst>
              <a:ext uri="{FF2B5EF4-FFF2-40B4-BE49-F238E27FC236}">
                <a16:creationId xmlns:a16="http://schemas.microsoft.com/office/drawing/2014/main" id="{CAED7DD8-4295-320F-5387-CB7990094DC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16621" t="9292" r="27492" b="4662"/>
          <a:stretch/>
        </p:blipFill>
        <p:spPr>
          <a:xfrm>
            <a:off x="2587832" y="2010252"/>
            <a:ext cx="6672283" cy="4622776"/>
          </a:xfrm>
        </p:spPr>
      </p:pic>
    </p:spTree>
    <p:extLst>
      <p:ext uri="{BB962C8B-B14F-4D97-AF65-F5344CB8AC3E}">
        <p14:creationId xmlns:p14="http://schemas.microsoft.com/office/powerpoint/2010/main" val="542446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Gota</Template>
  <TotalTime>11</TotalTime>
  <Words>78</Words>
  <Application>Microsoft Macintosh PowerPoint</Application>
  <PresentationFormat>Panorámica</PresentationFormat>
  <Paragraphs>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Tw Cen MT</vt:lpstr>
      <vt:lpstr>Gota</vt:lpstr>
      <vt:lpstr>UN PARQUE NATURAL DE MI COMUNIDAD</vt:lpstr>
      <vt:lpstr>DIEGO HERNÁNDEZ, DARÍO TRASCASA, HECTOR JIAN MISIEGO, ÓSCAR GUAZA, ÁLVARO NEBREDA, ASIER BRAVO</vt:lpstr>
      <vt:lpstr>JULIA MARTÍNEZ, CARLOTA FERNÁNDEZ, VICTORIA LÓPEZ, MIGUEL PANIAGUA</vt:lpstr>
      <vt:lpstr>MAXI AGUDELO, IAGO MARÍN, SAMUEL AGUDELO, DANIEL CIUREZU, NICOLÁS VALENTÍN, HÉCTOR SEGOVIA</vt:lpstr>
      <vt:lpstr>AMANDA CRESPO, JIMENA ROJO, ANDREA MATOBELLA</vt:lpstr>
      <vt:lpstr>ALBA BLÁZQUEZ, EMMA GONZÁLEZ, UXÍA SALVADOR, SARA OMETITA, Mª JOSÉ CARRIZOSA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M. PILAR HERNANDEZ BLANCO</dc:creator>
  <cp:lastModifiedBy>M. PILAR HERNANDEZ BLANCO</cp:lastModifiedBy>
  <cp:revision>3</cp:revision>
  <dcterms:created xsi:type="dcterms:W3CDTF">2025-04-24T18:44:12Z</dcterms:created>
  <dcterms:modified xsi:type="dcterms:W3CDTF">2025-06-15T13:14:25Z</dcterms:modified>
</cp:coreProperties>
</file>