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45"/>
    <p:restoredTop sz="94657"/>
  </p:normalViewPr>
  <p:slideViewPr>
    <p:cSldViewPr snapToGrid="0" snapToObjects="1">
      <p:cViewPr varScale="1">
        <p:scale>
          <a:sx n="75" d="100"/>
          <a:sy n="75" d="100"/>
        </p:scale>
        <p:origin x="160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AB294B-AB68-1243-B917-D1807F486E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97367E-7C30-584D-A97B-57134DFB03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37BC75-E389-7841-BF37-DC01AF293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6096-B151-F248-9E6F-81822857F5AC}" type="datetimeFigureOut">
              <a:rPr lang="es-ES" smtClean="0"/>
              <a:t>23/12/21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2E5768-1A1B-1A45-B216-CB2D2E26C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860755-4E98-314D-92C8-58D1A9B8C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DBA25-D443-DB4A-9232-55BFEA3243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1239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DA5744-1688-AB4C-917B-D5C102B96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B28AE5-0AFE-BF44-A40D-9D82F79DB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F775FD-ED31-6340-B607-AFAE6B321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6096-B151-F248-9E6F-81822857F5AC}" type="datetimeFigureOut">
              <a:rPr lang="es-ES" smtClean="0"/>
              <a:t>23/12/21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868394-2FEB-B04F-8914-58D672F80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0189B3-E9E9-F649-B4D4-E15CE5BE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DBA25-D443-DB4A-9232-55BFEA3243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0347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20E934-FA96-BD41-A924-50A320379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1C2722-6B11-3943-9625-F838FAE0A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6F49AB-E07F-F04F-A8D9-3781D2C25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6096-B151-F248-9E6F-81822857F5AC}" type="datetimeFigureOut">
              <a:rPr lang="es-ES" smtClean="0"/>
              <a:t>23/12/21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1A6FEA-2527-7346-971E-47BCFEB12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648E9E-4892-6342-B59C-D211F27DA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DBA25-D443-DB4A-9232-55BFEA3243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8580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A3D814-FF19-904A-87B8-8C3A2D30A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D09C7C-8449-1048-8FAF-5B7B92CB93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48ECD1-FD50-2649-9541-E85FA1BFE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989534-719D-CD46-9EA5-DFC976A9F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6096-B151-F248-9E6F-81822857F5AC}" type="datetimeFigureOut">
              <a:rPr lang="es-ES" smtClean="0"/>
              <a:t>23/12/21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1BC214-D735-3A48-A6FC-81E75662C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F94AC0-70A7-1141-9B07-4D58E83EE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DBA25-D443-DB4A-9232-55BFEA3243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874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1AD2D9-DC70-6F4E-AAA5-882B92013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98861B-F347-AF48-B8C4-B9A04F493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253A6C-EFDA-7140-ABDA-81438569BD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0B8328-41CA-EA4C-B509-71EAF86FB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51733C2-CF4A-2F4D-BA5F-BCB3967C76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324D5F4-136E-4C43-A887-FFDEB176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6096-B151-F248-9E6F-81822857F5AC}" type="datetimeFigureOut">
              <a:rPr lang="es-ES" smtClean="0"/>
              <a:t>23/12/21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D590790-6384-874B-AC56-B3BD246C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C10CAAC-B63E-DE4A-B9DA-9F62CBACA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DBA25-D443-DB4A-9232-55BFEA3243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2324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F1CF72-F106-1B48-B327-6664DCE3D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B9390F0-8A15-414D-84C1-E8B18A8F9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6096-B151-F248-9E6F-81822857F5AC}" type="datetimeFigureOut">
              <a:rPr lang="es-ES" smtClean="0"/>
              <a:t>23/12/21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BA31E5-997E-3741-B380-C785DEA39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28F5132-0CF1-4842-A526-A4CA0A94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DBA25-D443-DB4A-9232-55BFEA3243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6381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E782B22-EF73-8640-A4C7-6CA41FB1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6096-B151-F248-9E6F-81822857F5AC}" type="datetimeFigureOut">
              <a:rPr lang="es-ES" smtClean="0"/>
              <a:t>23/12/21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130157-E243-4F4D-8494-439248F32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42D2E03-DAC0-7E4A-849F-EDE9C21F4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DBA25-D443-DB4A-9232-55BFEA3243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52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0264B0-7ACF-B640-BA29-142E90918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7C2686-85CF-6741-8103-547A2BA19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93706B-DD6C-2941-94EE-7B3149E78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56E8C4-339B-4E41-8AA0-C9DCF207C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6096-B151-F248-9E6F-81822857F5AC}" type="datetimeFigureOut">
              <a:rPr lang="es-ES" smtClean="0"/>
              <a:t>23/12/21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816D2A-F67F-2746-877E-FA9ECD6E9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EAD068-FF48-AE47-8548-0953A202D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DBA25-D443-DB4A-9232-55BFEA3243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001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621701-A737-904C-91A3-A3885167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C71EB2-4217-4F45-AC21-E06295CE38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78F3BB3-7209-3542-ADC4-EDC94B9F40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A33D58-FBEE-5543-B5C7-BAB02394B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6096-B151-F248-9E6F-81822857F5AC}" type="datetimeFigureOut">
              <a:rPr lang="es-ES" smtClean="0"/>
              <a:t>23/12/21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7C7A9A-DE99-874B-BF56-443886CD5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6FD1B9-2A92-6B4D-8F7E-2A95E745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DBA25-D443-DB4A-9232-55BFEA3243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278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2853A-6C33-9F48-8868-5604AE0B3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BA869BA-C668-F346-AA32-81E6982F6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13D972-2126-1E43-9B72-CA53ECE44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6096-B151-F248-9E6F-81822857F5AC}" type="datetimeFigureOut">
              <a:rPr lang="es-ES" smtClean="0"/>
              <a:t>23/12/21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075507-7365-4C4A-9E4E-37B50EE1A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7FE669-7F4C-CF4F-BC9B-044B05174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DBA25-D443-DB4A-9232-55BFEA3243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5256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0A2DDE-40FA-7545-94AF-960CD2299D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936FA25-08C3-2E4B-B52A-C46098612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305FBD-75F5-724F-829A-559473ECD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6096-B151-F248-9E6F-81822857F5AC}" type="datetimeFigureOut">
              <a:rPr lang="es-ES" smtClean="0"/>
              <a:t>23/12/21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47099D-33AB-934D-86BF-8B9851BE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50E08D-9952-6342-8023-5AA280472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DBA25-D443-DB4A-9232-55BFEA3243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940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3AE2371-285E-1241-98EE-9F062BAA2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C4950F-236A-3E4A-950E-30F3A78D7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7F3DF0-70F9-A048-B382-B5A6160B7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D6096-B151-F248-9E6F-81822857F5AC}" type="datetimeFigureOut">
              <a:rPr lang="es-ES" smtClean="0"/>
              <a:t>23/12/21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62CFFE-EB72-4340-AAC0-C2023EEE8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238C33-1730-BD44-91C2-B1AEFA417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DBA25-D443-DB4A-9232-55BFEA3243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940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4094A4-7CF8-254E-9217-13EAFFCCCB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TRABAJANDO CON FÓSILES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499616-435E-3D42-A49B-5B1FA28E62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4º ESO</a:t>
            </a:r>
          </a:p>
        </p:txBody>
      </p:sp>
    </p:spTree>
    <p:extLst>
      <p:ext uri="{BB962C8B-B14F-4D97-AF65-F5344CB8AC3E}">
        <p14:creationId xmlns:p14="http://schemas.microsoft.com/office/powerpoint/2010/main" val="4077226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Una mujer y un niño sentados en una mesa&#10;&#10;Descripción generada automáticamente con confianza baja">
            <a:extLst>
              <a:ext uri="{FF2B5EF4-FFF2-40B4-BE49-F238E27FC236}">
                <a16:creationId xmlns:a16="http://schemas.microsoft.com/office/drawing/2014/main" id="{14CFFABF-06FF-6D4A-AC56-7B11823CBD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098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Imagen que contiene persona, interior, niño, tabla&#10;&#10;Descripción generada automáticamente">
            <a:extLst>
              <a:ext uri="{FF2B5EF4-FFF2-40B4-BE49-F238E27FC236}">
                <a16:creationId xmlns:a16="http://schemas.microsoft.com/office/drawing/2014/main" id="{03AFF737-3BDE-7848-A5FC-A551A9816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044" b="3177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257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Una persona y un niño sentados en un escritorio&#10;&#10;Descripción generada automáticamente con confianza media">
            <a:extLst>
              <a:ext uri="{FF2B5EF4-FFF2-40B4-BE49-F238E27FC236}">
                <a16:creationId xmlns:a16="http://schemas.microsoft.com/office/drawing/2014/main" id="{540384DD-DB13-5A4A-8AE7-E90A501F55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782" b="23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2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Personas sentadas en una mesa&#10;&#10;Descripción generada automáticamente con confianza media">
            <a:extLst>
              <a:ext uri="{FF2B5EF4-FFF2-40B4-BE49-F238E27FC236}">
                <a16:creationId xmlns:a16="http://schemas.microsoft.com/office/drawing/2014/main" id="{68379265-0727-F947-BCA2-125A30B60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" b="2500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10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Imagen que contiene interior, persona, hombre, tabla&#10;&#10;Descripción generada automáticamente">
            <a:extLst>
              <a:ext uri="{FF2B5EF4-FFF2-40B4-BE49-F238E27FC236}">
                <a16:creationId xmlns:a16="http://schemas.microsoft.com/office/drawing/2014/main" id="{A2AE2174-77F1-2646-A229-08EA98AC39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437" b="3738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46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Imagen que contiene persona, interior, niño, tabla&#10;&#10;Descripción generada automáticamente">
            <a:extLst>
              <a:ext uri="{FF2B5EF4-FFF2-40B4-BE49-F238E27FC236}">
                <a16:creationId xmlns:a16="http://schemas.microsoft.com/office/drawing/2014/main" id="{EEF8A8B8-CC1C-9A4F-83FC-43F269F962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184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Un grupo de personas sentadas frente a una mesa con una computadora&#10;&#10;Descripción generada automáticamente con confianza media">
            <a:extLst>
              <a:ext uri="{FF2B5EF4-FFF2-40B4-BE49-F238E27FC236}">
                <a16:creationId xmlns:a16="http://schemas.microsoft.com/office/drawing/2014/main" id="{E7C95133-2F00-B349-8440-91CE775E17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5208" b="2261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16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Una persona sentado en un escritorio&#10;&#10;Descripción generada automáticamente con confianza baja">
            <a:extLst>
              <a:ext uri="{FF2B5EF4-FFF2-40B4-BE49-F238E27FC236}">
                <a16:creationId xmlns:a16="http://schemas.microsoft.com/office/drawing/2014/main" id="{C2BD6024-F525-664F-8F95-220E30883F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063" b="3175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84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Personas sentadas en una mesa&#10;&#10;Descripción generada automáticamente con confianza media">
            <a:extLst>
              <a:ext uri="{FF2B5EF4-FFF2-40B4-BE49-F238E27FC236}">
                <a16:creationId xmlns:a16="http://schemas.microsoft.com/office/drawing/2014/main" id="{644CF2D6-70E2-B04A-BB5B-33CA7BEEF5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596" b="3122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99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Un grupo de personas sentadas frente a una mesa con una computadora&#10;&#10;Descripción generada automáticamente con confianza media">
            <a:extLst>
              <a:ext uri="{FF2B5EF4-FFF2-40B4-BE49-F238E27FC236}">
                <a16:creationId xmlns:a16="http://schemas.microsoft.com/office/drawing/2014/main" id="{A2192FD3-1576-F44F-994D-6FC10BA40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7067" b="2075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71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Marcador de contenido 4" descr="Un grupo de personas sentadas alrededor de una mesa con una computadora&#10;&#10;Descripción generada automáticamente con confianza media">
            <a:extLst>
              <a:ext uri="{FF2B5EF4-FFF2-40B4-BE49-F238E27FC236}">
                <a16:creationId xmlns:a16="http://schemas.microsoft.com/office/drawing/2014/main" id="{87D49A14-17C8-CA49-97EC-91FF154F62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0506" r="1" b="1401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845970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</Words>
  <Application>Microsoft Macintosh PowerPoint</Application>
  <PresentationFormat>Panorámica</PresentationFormat>
  <Paragraphs>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TRABAJANDO CON FÓSILES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TRABAJANDO CON FÓSILES</dc:title>
  <dc:creator>M. PILAR HERNANDEZ BLANCO</dc:creator>
  <cp:lastModifiedBy>M. PILAR HERNANDEZ BLANCO</cp:lastModifiedBy>
  <cp:revision>1</cp:revision>
  <dcterms:created xsi:type="dcterms:W3CDTF">2021-12-23T19:52:29Z</dcterms:created>
  <dcterms:modified xsi:type="dcterms:W3CDTF">2021-12-23T20:03:30Z</dcterms:modified>
</cp:coreProperties>
</file>