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1"/>
    <p:restoredTop sz="94629"/>
  </p:normalViewPr>
  <p:slideViewPr>
    <p:cSldViewPr snapToGrid="0" snapToObjects="1">
      <p:cViewPr varScale="1">
        <p:scale>
          <a:sx n="108" d="100"/>
          <a:sy n="108" d="100"/>
        </p:scale>
        <p:origin x="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1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3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1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4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2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3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0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6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7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2/19/22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7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2/19/22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0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4F1FB5-DF4A-2447-961B-90493A3B9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96644"/>
            <a:ext cx="5500125" cy="3435606"/>
          </a:xfrm>
        </p:spPr>
        <p:txBody>
          <a:bodyPr anchor="b">
            <a:normAutofit/>
          </a:bodyPr>
          <a:lstStyle/>
          <a:p>
            <a:r>
              <a:rPr lang="es-ES"/>
              <a:t>TALLER DE ANÁLISIS CLÍNICO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C101F4-A52E-0448-BAED-C5D760FC2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98950"/>
            <a:ext cx="5500125" cy="1962406"/>
          </a:xfrm>
        </p:spPr>
        <p:txBody>
          <a:bodyPr>
            <a:normAutofit/>
          </a:bodyPr>
          <a:lstStyle/>
          <a:p>
            <a:r>
              <a:rPr lang="es-ES" dirty="0"/>
              <a:t>REALIZADO POR VÍCTOR MÍNGUEZ (EX ALUMNO) Y BEATRIZ GUTIERREZ</a:t>
            </a:r>
          </a:p>
        </p:txBody>
      </p:sp>
      <p:pic>
        <p:nvPicPr>
          <p:cNvPr id="4" name="Vídeo 3">
            <a:extLst>
              <a:ext uri="{FF2B5EF4-FFF2-40B4-BE49-F238E27FC236}">
                <a16:creationId xmlns:a16="http://schemas.microsoft.com/office/drawing/2014/main" id="{59D794C0-1239-4511-9AB6-CBE7D3ACA0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" b="285"/>
          <a:stretch/>
        </p:blipFill>
        <p:spPr>
          <a:xfrm>
            <a:off x="6798509" y="2087133"/>
            <a:ext cx="4780081" cy="26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8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prism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8A8D11-DB51-43C0-8618-65C820DB4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AA298A-B2AA-7E47-8006-25CDF1F6F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59527"/>
            <a:ext cx="4638567" cy="33908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 dirty="0"/>
              <a:t>Víctor </a:t>
            </a:r>
            <a:r>
              <a:rPr lang="en-US" sz="5600" dirty="0" err="1"/>
              <a:t>Mínguez</a:t>
            </a:r>
            <a:r>
              <a:rPr lang="en-US" sz="5600" dirty="0"/>
              <a:t> y Beatriz Gutierrez</a:t>
            </a:r>
          </a:p>
        </p:txBody>
      </p:sp>
      <p:pic>
        <p:nvPicPr>
          <p:cNvPr id="5" name="Marcador de contenido 4" descr="Una persona con un traje de color negro&#10;&#10;Descripción generada automáticamente con confianza media">
            <a:extLst>
              <a:ext uri="{FF2B5EF4-FFF2-40B4-BE49-F238E27FC236}">
                <a16:creationId xmlns:a16="http://schemas.microsoft.com/office/drawing/2014/main" id="{5DBDCC4E-569B-9A41-BAA5-7633239780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" b="10021"/>
          <a:stretch/>
        </p:blipFill>
        <p:spPr>
          <a:xfrm>
            <a:off x="6096001" y="596644"/>
            <a:ext cx="5492766" cy="566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prism/>
      </p:transition>
    </mc:Choice>
    <mc:Fallback xmlns="">
      <p:transition spd="slow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1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Marcador de contenido 6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2E263C7B-40CF-F544-8899-37623BA3F6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28115" y="801498"/>
            <a:ext cx="4239465" cy="5652621"/>
          </a:xfrm>
          <a:prstGeom prst="rect">
            <a:avLst/>
          </a:prstGeom>
        </p:spPr>
      </p:pic>
      <p:pic>
        <p:nvPicPr>
          <p:cNvPr id="5" name="Marcador de contenido 4" descr="Una persona parado en una oficina&#10;&#10;Descripción generada automáticamente">
            <a:extLst>
              <a:ext uri="{FF2B5EF4-FFF2-40B4-BE49-F238E27FC236}">
                <a16:creationId xmlns:a16="http://schemas.microsoft.com/office/drawing/2014/main" id="{D0338FC4-7292-8F4B-83C0-BFB333B4D3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44" b="6267"/>
          <a:stretch/>
        </p:blipFill>
        <p:spPr>
          <a:xfrm>
            <a:off x="442677" y="801498"/>
            <a:ext cx="5497488" cy="559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6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prism/>
      </p:transition>
    </mc:Choice>
    <mc:Fallback xmlns="">
      <p:transition spd="slow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Un grupo de personas en un salón de clases&#10;&#10;Descripción generada automáticamente con confianza media">
            <a:extLst>
              <a:ext uri="{FF2B5EF4-FFF2-40B4-BE49-F238E27FC236}">
                <a16:creationId xmlns:a16="http://schemas.microsoft.com/office/drawing/2014/main" id="{D623BC7D-1632-A14A-BCD2-59C1730A4F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6156" b="447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1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14:prism/>
      </p:transition>
    </mc:Choice>
    <mc:Fallback xmlns="">
      <p:transition spd="slow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2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093B9-6E8A-F54D-A964-BD8C4955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644"/>
            <a:ext cx="6804545" cy="3435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100"/>
              <a:t>OBSERVACIONES MICROSCÓPICAS</a:t>
            </a:r>
          </a:p>
        </p:txBody>
      </p:sp>
      <p:pic>
        <p:nvPicPr>
          <p:cNvPr id="10" name="Marcador de contenido 9" descr="Mapa&#10;&#10;Descripción generada automáticamente">
            <a:extLst>
              <a:ext uri="{FF2B5EF4-FFF2-40B4-BE49-F238E27FC236}">
                <a16:creationId xmlns:a16="http://schemas.microsoft.com/office/drawing/2014/main" id="{63170E87-BF02-C047-93CA-7F23622EE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2745" y="889237"/>
            <a:ext cx="3780086" cy="2588601"/>
          </a:xfrm>
          <a:prstGeom prst="rect">
            <a:avLst/>
          </a:prstGeom>
        </p:spPr>
      </p:pic>
      <p:pic>
        <p:nvPicPr>
          <p:cNvPr id="5" name="Marcador de contenido 4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76CCF31E-A25E-B342-9A93-0A277E456D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184" b="45067"/>
          <a:stretch/>
        </p:blipFill>
        <p:spPr>
          <a:xfrm>
            <a:off x="1243013" y="4032250"/>
            <a:ext cx="5166489" cy="2600399"/>
          </a:xfrm>
          <a:prstGeom prst="rect">
            <a:avLst/>
          </a:prstGeom>
        </p:spPr>
      </p:pic>
      <p:pic>
        <p:nvPicPr>
          <p:cNvPr id="7" name="Marcador de contenido 6" descr="Tela de colores&#10;&#10;Descripción generada automáticamente con confianza media">
            <a:extLst>
              <a:ext uri="{FF2B5EF4-FFF2-40B4-BE49-F238E27FC236}">
                <a16:creationId xmlns:a16="http://schemas.microsoft.com/office/drawing/2014/main" id="{ABA4D55A-D303-3541-99B8-FFCA9D1B19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706" b="12560"/>
          <a:stretch/>
        </p:blipFill>
        <p:spPr>
          <a:xfrm>
            <a:off x="6524675" y="4032250"/>
            <a:ext cx="5059739" cy="253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3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14:prism/>
      </p:transition>
    </mc:Choice>
    <mc:Fallback xmlns="">
      <p:transition spd="slow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A42BD9-FC2C-D745-8EB6-8BC527ABA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644"/>
            <a:ext cx="6319746" cy="196240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dirty="0"/>
              <a:t>HEMATOLOGÍA</a:t>
            </a:r>
            <a:endParaRPr lang="en-US" sz="6600"/>
          </a:p>
        </p:txBody>
      </p:sp>
      <p:pic>
        <p:nvPicPr>
          <p:cNvPr id="7" name="Marcador de contenido 6" descr="Imagen que contiene interior, tabla, artículos, papel&#10;&#10;Descripción generada automáticamente">
            <a:extLst>
              <a:ext uri="{FF2B5EF4-FFF2-40B4-BE49-F238E27FC236}">
                <a16:creationId xmlns:a16="http://schemas.microsoft.com/office/drawing/2014/main" id="{024E0809-99A6-CE46-B4DD-BED1BAD3D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7296" r="2" b="29520"/>
          <a:stretch/>
        </p:blipFill>
        <p:spPr>
          <a:xfrm>
            <a:off x="6386702" y="3091990"/>
            <a:ext cx="5191887" cy="2989480"/>
          </a:xfrm>
          <a:prstGeom prst="rect">
            <a:avLst/>
          </a:prstGeom>
        </p:spPr>
      </p:pic>
      <p:pic>
        <p:nvPicPr>
          <p:cNvPr id="5" name="Marcador de contenido 4" descr="Imagen que contiene interior, tabla, artículos, libro&#10;&#10;Descripción generada automáticamente">
            <a:extLst>
              <a:ext uri="{FF2B5EF4-FFF2-40B4-BE49-F238E27FC236}">
                <a16:creationId xmlns:a16="http://schemas.microsoft.com/office/drawing/2014/main" id="{F352A897-6997-9E44-BB39-503F07340B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914" r="2" b="29647"/>
          <a:stretch/>
        </p:blipFill>
        <p:spPr>
          <a:xfrm>
            <a:off x="838199" y="3048551"/>
            <a:ext cx="5191887" cy="307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5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14:prism/>
      </p:transition>
    </mc:Choice>
    <mc:Fallback xmlns=""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8A8D11-DB51-43C0-8618-65C820DB4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490940-F4D6-DD49-9DDF-EAD6170A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59527"/>
            <a:ext cx="4638567" cy="33908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dirty="0"/>
              <a:t>CULTIVOS</a:t>
            </a:r>
          </a:p>
        </p:txBody>
      </p:sp>
      <p:pic>
        <p:nvPicPr>
          <p:cNvPr id="5" name="Marcador de contenido 4" descr="Imagen que contiene interior, tabla, plato, mostrador&#10;&#10;Descripción generada automáticamente">
            <a:extLst>
              <a:ext uri="{FF2B5EF4-FFF2-40B4-BE49-F238E27FC236}">
                <a16:creationId xmlns:a16="http://schemas.microsoft.com/office/drawing/2014/main" id="{D86BCE5D-DE78-8A49-868F-FBB2745B7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042" r="-2" b="7490"/>
          <a:stretch/>
        </p:blipFill>
        <p:spPr>
          <a:xfrm>
            <a:off x="6096001" y="596644"/>
            <a:ext cx="5492766" cy="566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4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14:prism/>
      </p:transition>
    </mc:Choice>
    <mc:Fallback xmlns="">
      <p:transition spd="slow" advTm="3000">
        <p:fade/>
      </p:transition>
    </mc:Fallback>
  </mc:AlternateContent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24</Words>
  <Application>Microsoft Macintosh PowerPoint</Application>
  <PresentationFormat>Panorámica</PresentationFormat>
  <Paragraphs>6</Paragraphs>
  <Slides>7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Aharoni</vt:lpstr>
      <vt:lpstr>Arial</vt:lpstr>
      <vt:lpstr>Avenir Next LT Pro</vt:lpstr>
      <vt:lpstr>FadeVTI</vt:lpstr>
      <vt:lpstr>TALLER DE ANÁLISIS CLÍNICO</vt:lpstr>
      <vt:lpstr>Víctor Mínguez y Beatriz Gutierrez</vt:lpstr>
      <vt:lpstr>Presentación de PowerPoint</vt:lpstr>
      <vt:lpstr>Presentación de PowerPoint</vt:lpstr>
      <vt:lpstr>OBSERVACIONES MICROSCÓPICAS</vt:lpstr>
      <vt:lpstr>HEMATOLOGÍA</vt:lpstr>
      <vt:lpstr>CULTIVOS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ANÁLISIS CLÍNICO</dc:title>
  <dc:creator>M. PILAR HERNANDEZ BLANCO</dc:creator>
  <cp:lastModifiedBy>M. PILAR HERNANDEZ BLANCO</cp:lastModifiedBy>
  <cp:revision>2</cp:revision>
  <dcterms:created xsi:type="dcterms:W3CDTF">2022-02-18T19:52:34Z</dcterms:created>
  <dcterms:modified xsi:type="dcterms:W3CDTF">2022-02-19T12:21:24Z</dcterms:modified>
</cp:coreProperties>
</file>