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6"/>
  </p:normalViewPr>
  <p:slideViewPr>
    <p:cSldViewPr snapToGrid="0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DD92F2-556F-1ED6-108A-898803319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07D61A-F896-0576-8E05-FF1C02D29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8A83EC-34AF-A0B2-4A04-BCC1EE19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EFE3A5-23F8-3C4C-A900-C588C4043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42219A-FFB0-A4A6-9536-31A58157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276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29AF3-E25C-CBE1-7FCE-A99D9DD23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0CF145-6ED5-D242-B7E8-38B9E939E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362308-E24E-F5CE-DBDD-E4BFA0428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60269D-D033-17CC-CC80-3A78A232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145CB4-BCD6-BF70-FC41-59CEFB59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60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AB149-048C-1226-5F6E-75EE5FE8C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A47142-18D2-9652-7C17-4D325367F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1A9332-FF49-8D94-187C-EDF76AA0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6D6D12-7E75-6FDA-AD64-D01F337C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CD7099-7890-F7E5-2D6D-B94A87453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92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EE4C3-E5AA-4111-1373-7379FB8A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AC6EB6-4C8B-B1AB-8B32-2015AA924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F532339-6E85-B1BC-B4B9-69ECA057E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D461E8-389F-6CF0-0C93-08128B0ED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68E62B-A957-472C-86D9-77B20D084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F38A05-5541-122F-2269-687EDF3C9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41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CCE9E-E3F5-6F5D-A465-2CA7BF39F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25C969-E810-329B-BBB0-27481DE60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6C5ED8-8B56-EA26-6135-6EB0F1A70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BF451-C598-CBF7-041E-D862607BDE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52EA5ED-2C43-2901-147C-A022073FC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11569D0-B223-63F9-7A70-4BE268F3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5809DE-BF7D-7596-05EA-77EB3F3D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9EB4A7-1A54-22F8-FD94-64B4E6D6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9884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3ABC0-0DAC-A56B-5719-9212CDCF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23730F-B6F4-5674-D0A6-40C4222D2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A51AD5-B422-2FE4-783C-9AB5C0515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E7958E-D724-E629-4456-21FF50AD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945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D240EC-C93B-97B6-9CE0-441820F91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A683A6-9B41-C26F-2D63-4766C0004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9DDC19-853A-37DA-8C54-754DD8C87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24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A0A9A-6667-B3CE-AA20-6676AD80A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43320-8A6E-7025-84AB-2DC4DA592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01F474-3BEB-86F0-96B8-C77AA7893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56275D-DEE4-1BF3-0483-D71138B7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07A6AB-979C-1472-C1AD-433F595D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1051C5-F95C-F400-AA8D-6522A3107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4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0CEFC-DC3B-006C-1533-1D6ACE153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6786E9C-3265-E258-D52C-579928C6A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BD82219-F993-8EEF-D598-756728D60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965A78-CACA-EF97-45A3-ED710424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C63A73-5F3F-500A-BC44-E1CBA66F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97B2D0-D9F1-5C01-A400-1D90F391D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3957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C05A0-435E-E67B-02E8-2D052C82F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8073F0-6E3B-5D6A-9B1A-9B6C3921D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DE4234-458A-FE5E-8883-0622A19F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AD6EDD-14EB-5DDE-D40B-A47F8938D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9213F4-9464-8A37-8E8B-6EF0EC95A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129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02B9CD-3FF3-3205-D7CD-F3460DDAD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B84563-C7AE-1B78-EB4B-66A514608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E3D05D-B999-365E-9C1E-45719469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760175-3CE9-BE89-9497-85458343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177AD9-9A03-B095-BF9A-D6AE17AF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22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201FB13-9C6A-B689-3955-89E6FB8F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CB0A2D-5EDC-D137-70C6-4D4DAC3FA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784B61-BC24-E31F-E4D9-C115557F51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826AF-1697-ED43-BBEB-37C0B1CC1382}" type="datetimeFigureOut">
              <a:rPr lang="es-ES" smtClean="0"/>
              <a:t>3/3/23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4002BF-57F4-D7D4-692A-39C99D840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7E55D8-2E15-C133-CE07-AC94FEE78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4A2AB-ABE0-6442-A107-0CBFC5FA72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45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 introduce una muestra con una pipeta en una placa de Petri">
            <a:extLst>
              <a:ext uri="{FF2B5EF4-FFF2-40B4-BE49-F238E27FC236}">
                <a16:creationId xmlns:a16="http://schemas.microsoft.com/office/drawing/2014/main" id="{8A804312-FB6D-E123-35C4-CA4CF9A16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29" b="68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8EC55B-E599-517B-4C0E-7E7C38C71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s-ES" sz="4000"/>
              <a:t>TALLER DE ANÁLISIS CLÍNICOS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B9880B-EF90-0F66-A534-C4EF33C10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s-ES" sz="2000"/>
              <a:t>1º BACHILLERATO 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32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push dir="u"/>
      </p:transition>
    </mc:Choice>
    <mc:Fallback>
      <p:transition spd="slow" advTm="2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32" name="Freeform: Shape 31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4" name="Freeform: Shape 33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EFBCD94-E9EA-1F8F-E7C4-6E19E9F31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5145024" cy="1454051"/>
          </a:xfrm>
        </p:spPr>
        <p:txBody>
          <a:bodyPr anchor="b">
            <a:normAutofit/>
          </a:bodyPr>
          <a:lstStyle/>
          <a:p>
            <a:endParaRPr lang="es-ES" sz="3600">
              <a:solidFill>
                <a:schemeClr val="tx2"/>
              </a:solidFill>
            </a:endParaRPr>
          </a:p>
        </p:txBody>
      </p:sp>
      <p:pic>
        <p:nvPicPr>
          <p:cNvPr id="9" name="Marcador de contenido 8" descr="Imagen que contiene persona, interior, hombre, joven&#10;&#10;Descripción generada automáticamente">
            <a:extLst>
              <a:ext uri="{FF2B5EF4-FFF2-40B4-BE49-F238E27FC236}">
                <a16:creationId xmlns:a16="http://schemas.microsoft.com/office/drawing/2014/main" id="{B77CB784-EB73-FB1D-A953-4D374098E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97283" y="886706"/>
            <a:ext cx="4880503" cy="3660375"/>
          </a:xfrm>
          <a:prstGeom prst="rect">
            <a:avLst/>
          </a:prstGeom>
        </p:spPr>
      </p:pic>
      <p:pic>
        <p:nvPicPr>
          <p:cNvPr id="12" name="Marcador de contenido 11" descr="Una persona sentada en el piso&#10;&#10;Descripción generada automáticamente con confianza baja">
            <a:extLst>
              <a:ext uri="{FF2B5EF4-FFF2-40B4-BE49-F238E27FC236}">
                <a16:creationId xmlns:a16="http://schemas.microsoft.com/office/drawing/2014/main" id="{48A5612E-CD5F-309F-F135-E5611BB59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88086" y="1308248"/>
            <a:ext cx="5598001" cy="4198500"/>
          </a:xfrm>
        </p:spPr>
      </p:pic>
      <p:pic>
        <p:nvPicPr>
          <p:cNvPr id="7" name="Marcador de contenido 6" descr="Imagen que contiene interior, persona, hombre, joven&#10;&#10;Descripción generada automáticamente">
            <a:extLst>
              <a:ext uri="{FF2B5EF4-FFF2-40B4-BE49-F238E27FC236}">
                <a16:creationId xmlns:a16="http://schemas.microsoft.com/office/drawing/2014/main" id="{D092A479-4860-3DA6-6DB1-D608897AB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799900" y="3397617"/>
            <a:ext cx="3477359" cy="260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00753"/>
      </p:ext>
    </p:extLst>
  </p:cSld>
  <p:clrMapOvr>
    <a:masterClrMapping/>
  </p:clrMapOvr>
  <p:transition spd="slow" advTm="2000">
    <p:push dir="u"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</Words>
  <Application>Microsoft Macintosh PowerPoint</Application>
  <PresentationFormat>Panorámica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TALLER DE ANÁLISIS CLÍNICOS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ANÁLISIS CLÍNICOS</dc:title>
  <dc:creator>M. PILAR HERNANDEZ BLANCO</dc:creator>
  <cp:lastModifiedBy>M. PILAR HERNANDEZ BLANCO</cp:lastModifiedBy>
  <cp:revision>2</cp:revision>
  <dcterms:created xsi:type="dcterms:W3CDTF">2023-03-03T20:11:42Z</dcterms:created>
  <dcterms:modified xsi:type="dcterms:W3CDTF">2023-03-03T20:27:08Z</dcterms:modified>
</cp:coreProperties>
</file>