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58" r:id="rId4"/>
    <p:sldId id="259" r:id="rId5"/>
    <p:sldId id="261" r:id="rId6"/>
    <p:sldId id="277" r:id="rId7"/>
    <p:sldId id="280" r:id="rId8"/>
    <p:sldId id="279" r:id="rId9"/>
    <p:sldId id="278" r:id="rId10"/>
    <p:sldId id="273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03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AE8E50-35D4-4D5A-A4BB-168CBB027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C37D1D6D-17D8-4296-B000-665D1892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26E892-1320-40AA-9CA1-246721C18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978202-41D5-85B3-4792-4B75C9801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3224" y="1105351"/>
            <a:ext cx="6353967" cy="3023981"/>
          </a:xfrm>
        </p:spPr>
        <p:txBody>
          <a:bodyPr anchor="b">
            <a:normAutofit/>
          </a:bodyPr>
          <a:lstStyle/>
          <a:p>
            <a:pPr algn="l"/>
            <a:r>
              <a:rPr lang="es-ES" sz="4800">
                <a:solidFill>
                  <a:srgbClr val="FFFFFF"/>
                </a:solidFill>
              </a:rPr>
              <a:t>TALLER DE ADN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ED6510-1D0E-88CC-08CC-CCFCA6ACD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3224" y="4297556"/>
            <a:ext cx="6353968" cy="1433391"/>
          </a:xfrm>
        </p:spPr>
        <p:txBody>
          <a:bodyPr anchor="t"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CURSO 2023-24 PRIMERO DE BACHILLERATO A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A1F79C-E4D1-4AAE-BA11-3A0900525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170DF7D-4686-4BD5-A9CD-C89649284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5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:fad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1696FA-54F6-296B-A506-8E58AE97E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BBD79EB-D2FD-3409-57F6-68BD283C9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680" r="4680"/>
          <a:stretch/>
        </p:blipFill>
        <p:spPr>
          <a:xfrm>
            <a:off x="4219803" y="530046"/>
            <a:ext cx="7006998" cy="5797898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514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29937A-9BE1-991F-D75E-897D87E1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Marcador de contenido 6" descr="Un grupo de personas sentadas en una cocina&#10;&#10;Descripción generada automáticamente">
            <a:extLst>
              <a:ext uri="{FF2B5EF4-FFF2-40B4-BE49-F238E27FC236}">
                <a16:creationId xmlns:a16="http://schemas.microsoft.com/office/drawing/2014/main" id="{9F92F3D2-BEE1-B3C5-F90D-AB851A7723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4" y="852686"/>
            <a:ext cx="7006998" cy="5128821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652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D3C8A6-74BF-396C-0C79-2A1F1593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9FB4E1AC-F7B9-EF8A-02E1-3BED70C0F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3" y="466719"/>
            <a:ext cx="7063854" cy="5924552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961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81CAE0-8D5D-C326-AFA5-75BF1D653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2D2335E0-97DA-4AA2-795C-8915AA5B7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3" y="561970"/>
            <a:ext cx="7006998" cy="5734050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609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48BB1B-4F52-EFED-6576-28BD42934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Un grupo de personas sentadas alrededor de una mesa&#10;&#10;Descripción generada automáticamente">
            <a:extLst>
              <a:ext uri="{FF2B5EF4-FFF2-40B4-BE49-F238E27FC236}">
                <a16:creationId xmlns:a16="http://schemas.microsoft.com/office/drawing/2014/main" id="{D8CD7E76-ABCC-4D3B-03EA-AD16068F0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3621" y="643462"/>
            <a:ext cx="7428090" cy="5571068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299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6000">
        <p14:prism/>
      </p:transition>
    </mc:Choice>
    <mc:Fallback xmlns="">
      <p:transition spd="slow" advTm="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4326D4-1066-0DFB-39BE-9F0BD13E2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Imagen que contiene persona, interior, mujer, tabla&#10;&#10;Descripción generada automáticamente">
            <a:extLst>
              <a:ext uri="{FF2B5EF4-FFF2-40B4-BE49-F238E27FC236}">
                <a16:creationId xmlns:a16="http://schemas.microsoft.com/office/drawing/2014/main" id="{DEBE6291-A927-FC83-AE2F-C92351DA6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3" y="380994"/>
            <a:ext cx="7006998" cy="6096001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592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B001D1-E7A8-2F53-D0B9-67ADFC890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Una persona sentado frente a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1FAF11F6-35CB-BCFC-BCB9-5A4AD1FB1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3" y="228594"/>
            <a:ext cx="7006998" cy="6400802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629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90003E-45EE-52DA-6C5C-709BE5CC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Un grupo de personas en frente de una computadora&#10;&#10;Descripción generada automáticamente">
            <a:extLst>
              <a:ext uri="{FF2B5EF4-FFF2-40B4-BE49-F238E27FC236}">
                <a16:creationId xmlns:a16="http://schemas.microsoft.com/office/drawing/2014/main" id="{D0BC966A-36A5-5775-A998-47B1C387B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3" y="243943"/>
            <a:ext cx="7006998" cy="6362701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428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FBDFB-7051-B498-D0DF-EC3003239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45E1BC-5E5D-68D6-89A4-7A0E19BEC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Marcador de contenido 4" descr="Una pantalla de una computadora&#10;&#10;Descripción generada automáticamente">
            <a:extLst>
              <a:ext uri="{FF2B5EF4-FFF2-40B4-BE49-F238E27FC236}">
                <a16:creationId xmlns:a16="http://schemas.microsoft.com/office/drawing/2014/main" id="{920046BD-09B0-302D-527A-EAAF0E2A3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5712"/>
            <a:ext cx="8683083" cy="627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8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8000">
        <p14:prism/>
      </p:transition>
    </mc:Choice>
    <mc:Fallback xmlns="">
      <p:transition spd="slow" advTm="8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34D909-3891-5F35-0AD8-2243D996A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endParaRPr lang="es-ES">
              <a:solidFill>
                <a:srgbClr val="FFFFFF"/>
              </a:solidFill>
            </a:endParaRP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Pantalla azul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F1D29495-92BC-CDFA-02F0-15C14995A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803" y="550690"/>
            <a:ext cx="7006998" cy="5756609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793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Tm="10000">
        <p14:prism/>
      </p:transition>
    </mc:Choice>
    <mc:Fallback xmlns="">
      <p:transition spd="slow" advTm="10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51</TotalTime>
  <Words>9</Words>
  <Application>Microsoft Macintosh PowerPoint</Application>
  <PresentationFormat>Panorámica</PresentationFormat>
  <Paragraphs>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Tw Cen MT</vt:lpstr>
      <vt:lpstr>Tw Cen MT Condensed</vt:lpstr>
      <vt:lpstr>Wingdings 3</vt:lpstr>
      <vt:lpstr>Integral</vt:lpstr>
      <vt:lpstr>TALLER DE ADN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ADN </dc:title>
  <dc:creator>M. PILAR HERNANDEZ BLANCO</dc:creator>
  <cp:lastModifiedBy>M. PILAR HERNANDEZ BLANCO</cp:lastModifiedBy>
  <cp:revision>3</cp:revision>
  <dcterms:created xsi:type="dcterms:W3CDTF">2024-03-16T18:53:31Z</dcterms:created>
  <dcterms:modified xsi:type="dcterms:W3CDTF">2024-03-18T19:16:37Z</dcterms:modified>
</cp:coreProperties>
</file>