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88" r:id="rId22"/>
    <p:sldId id="289" r:id="rId23"/>
    <p:sldId id="290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7A847CFC-816F-41D0-AAC0-9BF4FEBC753E}" type="datetimeFigureOut">
              <a:rPr lang="es-ES" smtClean="0"/>
              <a:pPr/>
              <a:t>21/06/2022</a:t>
            </a:fld>
            <a:endParaRPr lang="es-E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21/06/2022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21/06/2022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21/06/2022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21/06/2022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21/06/2022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21/06/2022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21/06/2022</a:t>
            </a:fld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21/06/2022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21/06/2022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21/06/2022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21/06/2022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cover/>
  </p:transition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b="1" dirty="0" smtClean="0"/>
              <a:t>PROYECTOS 4º E.S.O.</a:t>
            </a:r>
            <a:endParaRPr lang="es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s-ES" dirty="0" smtClean="0"/>
              <a:t>BIOLOGÍA Y GEOLOGÍA</a:t>
            </a:r>
          </a:p>
          <a:p>
            <a:pPr algn="ctr"/>
            <a:r>
              <a:rPr lang="es-ES" dirty="0" smtClean="0"/>
              <a:t>Curso: 2021-2022</a:t>
            </a: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786825278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PROYECTOS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dirty="0" smtClean="0"/>
              <a:t>4ºA</a:t>
            </a:r>
            <a:endParaRPr lang="es-ES" b="1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628800"/>
            <a:ext cx="3096344" cy="30963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89396633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830" t="7014" r="6672" b="10571"/>
          <a:stretch>
            <a:fillRect/>
          </a:stretch>
        </p:blipFill>
        <p:spPr>
          <a:xfrm>
            <a:off x="971600" y="1196751"/>
            <a:ext cx="5760640" cy="43669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4 CuadroTexto"/>
          <p:cNvSpPr txBox="1"/>
          <p:nvPr/>
        </p:nvSpPr>
        <p:spPr>
          <a:xfrm>
            <a:off x="4283968" y="580526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Iván Beltrán Gutiérrez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4ºA</a:t>
            </a:r>
            <a:endParaRPr lang="es-E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0390025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07377" y="5976285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Irene Rodríguez Pino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4ºA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229947"/>
            <a:ext cx="6829035" cy="45753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207411405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788024" y="5939988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Alejandra Gómez </a:t>
            </a:r>
            <a:r>
              <a:rPr lang="es-ES" b="1" dirty="0" err="1" smtClean="0"/>
              <a:t>Badás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4ºA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996" r="10084" b="2063"/>
          <a:stretch>
            <a:fillRect/>
          </a:stretch>
        </p:blipFill>
        <p:spPr>
          <a:xfrm>
            <a:off x="827584" y="980728"/>
            <a:ext cx="4866748" cy="50405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4257145571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283968" y="5805264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Lucía Gómez </a:t>
            </a:r>
            <a:r>
              <a:rPr lang="es-ES" b="1" dirty="0" err="1" smtClean="0"/>
              <a:t>Aguerri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4ºA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8" y="1522124"/>
            <a:ext cx="4895017" cy="36712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90559" y="1495122"/>
            <a:ext cx="4678991" cy="35092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052060865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PROYECTOS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dirty="0" smtClean="0"/>
              <a:t>4ºB</a:t>
            </a:r>
            <a:endParaRPr lang="es-ES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693656"/>
            <a:ext cx="3333750" cy="33337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05374338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283968" y="5805264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Rocío Álvarez García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4ºB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052736"/>
            <a:ext cx="7380312" cy="42513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4218243125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5436096" y="5877272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Paula Sánchez Sanz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4ºB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0001" y="1074295"/>
            <a:ext cx="5126553" cy="46513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393388363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3878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Miguel Palomino </a:t>
            </a:r>
            <a:r>
              <a:rPr lang="es-ES" b="1" dirty="0" err="1" smtClean="0"/>
              <a:t>Miguelañez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4ºB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197" y="1496329"/>
            <a:ext cx="5171384" cy="38785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07094" y="1415950"/>
            <a:ext cx="4608510" cy="34563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548094530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3878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Claudia </a:t>
            </a:r>
            <a:r>
              <a:rPr lang="es-ES" b="1" dirty="0" err="1" smtClean="0"/>
              <a:t>Gibello</a:t>
            </a:r>
            <a:r>
              <a:rPr lang="es-ES" b="1" dirty="0" smtClean="0"/>
              <a:t> Alonso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4ºB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8" name="7 Imagen" descr="20220620_103148.jpg"/>
          <p:cNvPicPr>
            <a:picLocks noChangeAspect="1"/>
          </p:cNvPicPr>
          <p:nvPr/>
        </p:nvPicPr>
        <p:blipFill>
          <a:blip r:embed="rId2" cstate="print"/>
          <a:srcRect l="18500" r="6688"/>
          <a:stretch>
            <a:fillRect/>
          </a:stretch>
        </p:blipFill>
        <p:spPr>
          <a:xfrm rot="10800000">
            <a:off x="1115616" y="1052735"/>
            <a:ext cx="4824536" cy="48366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548094530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3878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Javier Martínez Velasco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4ºB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8" name="7 Imagen" descr="20220617_125606.jpg"/>
          <p:cNvPicPr>
            <a:picLocks noChangeAspect="1"/>
          </p:cNvPicPr>
          <p:nvPr/>
        </p:nvPicPr>
        <p:blipFill>
          <a:blip r:embed="rId2" cstate="print"/>
          <a:srcRect l="18500" t="3801" r="6688"/>
          <a:stretch>
            <a:fillRect/>
          </a:stretch>
        </p:blipFill>
        <p:spPr>
          <a:xfrm rot="5400000">
            <a:off x="738395" y="997911"/>
            <a:ext cx="5013162" cy="48347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548094530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3878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Sergio Higuera Rodríguez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4ºB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7" name="6 Imagen" descr="20220617_125908.jpg"/>
          <p:cNvPicPr>
            <a:picLocks noChangeAspect="1"/>
          </p:cNvPicPr>
          <p:nvPr/>
        </p:nvPicPr>
        <p:blipFill>
          <a:blip r:embed="rId2" cstate="print"/>
          <a:srcRect l="24800" t="4851" r="14563" b="4851"/>
          <a:stretch>
            <a:fillRect/>
          </a:stretch>
        </p:blipFill>
        <p:spPr>
          <a:xfrm rot="5400000">
            <a:off x="971834" y="620454"/>
            <a:ext cx="4932548" cy="55090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548094530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3878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Lucía Piñero Rodríguez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4ºB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7" name="6 Imagen" descr="20220617_130258.jpg"/>
          <p:cNvPicPr>
            <a:picLocks noChangeAspect="1"/>
          </p:cNvPicPr>
          <p:nvPr/>
        </p:nvPicPr>
        <p:blipFill>
          <a:blip r:embed="rId2" cstate="print"/>
          <a:srcRect l="24800" t="1701" r="5113" b="3801"/>
          <a:stretch>
            <a:fillRect/>
          </a:stretch>
        </p:blipFill>
        <p:spPr>
          <a:xfrm rot="5400000">
            <a:off x="1069611" y="1098741"/>
            <a:ext cx="4628514" cy="46805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548094530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3878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Natalia Fernández Quiroga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4ºB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8" name="7 Imagen" descr="20220617_130508.jpg"/>
          <p:cNvPicPr>
            <a:picLocks noChangeAspect="1"/>
          </p:cNvPicPr>
          <p:nvPr/>
        </p:nvPicPr>
        <p:blipFill>
          <a:blip r:embed="rId2" cstate="print"/>
          <a:srcRect l="9051" t="3801" r="2751" b="4851"/>
          <a:stretch>
            <a:fillRect/>
          </a:stretch>
        </p:blipFill>
        <p:spPr>
          <a:xfrm rot="5400000">
            <a:off x="515549" y="1244757"/>
            <a:ext cx="5376597" cy="41764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548094530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3878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Mauro López Bartolomé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4ºB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7" name="6 Imagen" descr="20220617_130824.jpg"/>
          <p:cNvPicPr>
            <a:picLocks noChangeAspect="1"/>
          </p:cNvPicPr>
          <p:nvPr/>
        </p:nvPicPr>
        <p:blipFill>
          <a:blip r:embed="rId2" cstate="print"/>
          <a:srcRect l="29525" t="2751" r="4326"/>
          <a:stretch>
            <a:fillRect/>
          </a:stretch>
        </p:blipFill>
        <p:spPr>
          <a:xfrm rot="5400000">
            <a:off x="1071424" y="808895"/>
            <a:ext cx="4752529" cy="52402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548094530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3878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Claudia </a:t>
            </a:r>
            <a:r>
              <a:rPr lang="es-ES" b="1" dirty="0" err="1" smtClean="0"/>
              <a:t>Lajo</a:t>
            </a:r>
            <a:r>
              <a:rPr lang="es-ES" b="1" dirty="0" smtClean="0"/>
              <a:t> </a:t>
            </a:r>
            <a:r>
              <a:rPr lang="es-ES" b="1" dirty="0" err="1" smtClean="0"/>
              <a:t>Trapote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4ºB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8" name="7 Imagen" descr="20220617_131610.jpg"/>
          <p:cNvPicPr>
            <a:picLocks noChangeAspect="1"/>
          </p:cNvPicPr>
          <p:nvPr/>
        </p:nvPicPr>
        <p:blipFill>
          <a:blip r:embed="rId2" cstate="print"/>
          <a:srcRect t="29000" b="6951"/>
          <a:stretch>
            <a:fillRect/>
          </a:stretch>
        </p:blipFill>
        <p:spPr>
          <a:xfrm>
            <a:off x="899592" y="1700808"/>
            <a:ext cx="7195280" cy="34563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548094530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3878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Sofía </a:t>
            </a:r>
            <a:r>
              <a:rPr lang="es-ES" b="1" dirty="0" err="1" smtClean="0"/>
              <a:t>Lajo</a:t>
            </a:r>
            <a:r>
              <a:rPr lang="es-ES" b="1" dirty="0" smtClean="0"/>
              <a:t> </a:t>
            </a:r>
            <a:r>
              <a:rPr lang="es-ES" b="1" dirty="0" err="1" smtClean="0"/>
              <a:t>Trapote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4ºB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7" name="6 Imagen" descr="20220617_131923.jpg"/>
          <p:cNvPicPr>
            <a:picLocks noChangeAspect="1"/>
          </p:cNvPicPr>
          <p:nvPr/>
        </p:nvPicPr>
        <p:blipFill>
          <a:blip r:embed="rId2" cstate="print"/>
          <a:srcRect l="32675" r="17713"/>
          <a:stretch>
            <a:fillRect/>
          </a:stretch>
        </p:blipFill>
        <p:spPr>
          <a:xfrm rot="5400000">
            <a:off x="2276364" y="-180020"/>
            <a:ext cx="4536504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548094530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3878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Gonzalo Portero Botillo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4ºB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8" name="7 Imagen" descr="20220617_132203.jpg"/>
          <p:cNvPicPr>
            <a:picLocks noChangeAspect="1"/>
          </p:cNvPicPr>
          <p:nvPr/>
        </p:nvPicPr>
        <p:blipFill>
          <a:blip r:embed="rId2" cstate="print"/>
          <a:srcRect l="24013" t="9051" r="12500"/>
          <a:stretch>
            <a:fillRect/>
          </a:stretch>
        </p:blipFill>
        <p:spPr>
          <a:xfrm rot="5400000">
            <a:off x="1290191" y="806153"/>
            <a:ext cx="4691409" cy="50405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548094530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3878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Claudia Marcilla Carranza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4ºB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7" name="6 Imagen" descr="20220617_132445.jpg"/>
          <p:cNvPicPr>
            <a:picLocks noChangeAspect="1"/>
          </p:cNvPicPr>
          <p:nvPr/>
        </p:nvPicPr>
        <p:blipFill>
          <a:blip r:embed="rId2" cstate="print"/>
          <a:srcRect l="27950" r="30313"/>
          <a:stretch>
            <a:fillRect/>
          </a:stretch>
        </p:blipFill>
        <p:spPr>
          <a:xfrm rot="5400000">
            <a:off x="2462384" y="-165400"/>
            <a:ext cx="3960440" cy="71167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548094530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5004048" y="5229200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Sara Astorga Cantarín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4ºB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8" name="7 Imagen" descr="20220620_125119.jpg"/>
          <p:cNvPicPr>
            <a:picLocks noChangeAspect="1"/>
          </p:cNvPicPr>
          <p:nvPr/>
        </p:nvPicPr>
        <p:blipFill>
          <a:blip r:embed="rId2" cstate="print"/>
          <a:srcRect l="11413" t="12201" r="3538" b="13250"/>
          <a:stretch>
            <a:fillRect/>
          </a:stretch>
        </p:blipFill>
        <p:spPr>
          <a:xfrm rot="5400000">
            <a:off x="-327878" y="1416109"/>
            <a:ext cx="5904656" cy="38817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548094530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3878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Alberto Macías de Castro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4ºB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8" name="7 Imagen" descr="20220620_125407.jpg"/>
          <p:cNvPicPr>
            <a:picLocks noChangeAspect="1"/>
          </p:cNvPicPr>
          <p:nvPr/>
        </p:nvPicPr>
        <p:blipFill>
          <a:blip r:embed="rId2" cstate="print"/>
          <a:srcRect l="31100" t="2751" r="16926"/>
          <a:stretch>
            <a:fillRect/>
          </a:stretch>
        </p:blipFill>
        <p:spPr>
          <a:xfrm rot="5400000">
            <a:off x="1713992" y="22312"/>
            <a:ext cx="4752528" cy="66693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548094530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3878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Diego Molina Carrión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4ºB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7" name="6 Imagen" descr="20220620_130039.jpg"/>
          <p:cNvPicPr>
            <a:picLocks noChangeAspect="1"/>
          </p:cNvPicPr>
          <p:nvPr/>
        </p:nvPicPr>
        <p:blipFill>
          <a:blip r:embed="rId2" cstate="print"/>
          <a:srcRect l="21650" r="6688"/>
          <a:stretch>
            <a:fillRect/>
          </a:stretch>
        </p:blipFill>
        <p:spPr>
          <a:xfrm rot="5400000">
            <a:off x="800981" y="791308"/>
            <a:ext cx="5040560" cy="52753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548094530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PROYECTOS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dirty="0" smtClean="0"/>
              <a:t>4ºE</a:t>
            </a:r>
            <a:endParaRPr lang="es-ES" b="1" dirty="0"/>
          </a:p>
        </p:txBody>
      </p:sp>
      <p:pic>
        <p:nvPicPr>
          <p:cNvPr id="6" name="5 Imagen" descr="Imagen-animada-ADN-2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1412776"/>
            <a:ext cx="2286000" cy="33337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5896646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3878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Daniel García </a:t>
            </a:r>
            <a:r>
              <a:rPr lang="es-ES" b="1" dirty="0" err="1" smtClean="0"/>
              <a:t>Velicia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4ºE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850" r="15351"/>
          <a:stretch/>
        </p:blipFill>
        <p:spPr>
          <a:xfrm rot="5400000">
            <a:off x="1617112" y="479232"/>
            <a:ext cx="4685640" cy="59766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200067882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3878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Claudia Gallego Montoya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4ºE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7" name="6 Imagen" descr="20220620_081628.jpg"/>
          <p:cNvPicPr>
            <a:picLocks noChangeAspect="1"/>
          </p:cNvPicPr>
          <p:nvPr/>
        </p:nvPicPr>
        <p:blipFill>
          <a:blip r:embed="rId2" cstate="print"/>
          <a:srcRect l="31888" r="27950" b="2751"/>
          <a:stretch>
            <a:fillRect/>
          </a:stretch>
        </p:blipFill>
        <p:spPr>
          <a:xfrm rot="5400000">
            <a:off x="2592368" y="-323449"/>
            <a:ext cx="3902124" cy="70865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200067882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3878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/>
              <a:t>Iria</a:t>
            </a:r>
            <a:r>
              <a:rPr lang="es-ES" b="1" dirty="0" smtClean="0"/>
              <a:t> Alonso Jato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4ºE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8" name="7 Imagen" descr="20220620_081747.jpg"/>
          <p:cNvPicPr>
            <a:picLocks noChangeAspect="1"/>
          </p:cNvPicPr>
          <p:nvPr/>
        </p:nvPicPr>
        <p:blipFill>
          <a:blip r:embed="rId2" cstate="print"/>
          <a:srcRect l="24800" t="3801" r="20076" b="10101"/>
          <a:stretch>
            <a:fillRect/>
          </a:stretch>
        </p:blipFill>
        <p:spPr>
          <a:xfrm rot="5400000">
            <a:off x="1385132" y="495188"/>
            <a:ext cx="4824536" cy="56515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200067882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3878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Carla Molina Fernández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4ºE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7" name="6 Imagen" descr="20220620_082424.jpg"/>
          <p:cNvPicPr>
            <a:picLocks noChangeAspect="1"/>
          </p:cNvPicPr>
          <p:nvPr/>
        </p:nvPicPr>
        <p:blipFill>
          <a:blip r:embed="rId2" cstate="print"/>
          <a:srcRect l="43700" r="7476"/>
          <a:stretch>
            <a:fillRect/>
          </a:stretch>
        </p:blipFill>
        <p:spPr>
          <a:xfrm rot="5400000">
            <a:off x="2024336" y="144016"/>
            <a:ext cx="4464496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200067882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3878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Alejandro García Fernández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4ºE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8" name="7 Imagen" descr="20220620_093505.jpg"/>
          <p:cNvPicPr>
            <a:picLocks noChangeAspect="1"/>
          </p:cNvPicPr>
          <p:nvPr/>
        </p:nvPicPr>
        <p:blipFill>
          <a:blip r:embed="rId2" cstate="print"/>
          <a:srcRect l="10626" t="11151" r="9838" b="8001"/>
          <a:stretch>
            <a:fillRect/>
          </a:stretch>
        </p:blipFill>
        <p:spPr>
          <a:xfrm rot="5400000">
            <a:off x="964118" y="1564274"/>
            <a:ext cx="4911507" cy="37444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200067882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3878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Miguel Corrales Baraja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4ºE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7" name="6 Imagen" descr="20220620_093742.jpg"/>
          <p:cNvPicPr>
            <a:picLocks noChangeAspect="1"/>
          </p:cNvPicPr>
          <p:nvPr/>
        </p:nvPicPr>
        <p:blipFill>
          <a:blip r:embed="rId2" cstate="print"/>
          <a:srcRect l="12988" t="3801" r="9838" b="15350"/>
          <a:stretch>
            <a:fillRect/>
          </a:stretch>
        </p:blipFill>
        <p:spPr>
          <a:xfrm>
            <a:off x="1115616" y="1196752"/>
            <a:ext cx="5682086" cy="44644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200067882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3878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Carlos Alonso </a:t>
            </a:r>
            <a:r>
              <a:rPr lang="es-ES" b="1" dirty="0" err="1" smtClean="0"/>
              <a:t>Alonso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4ºE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8" name="7 Imagen" descr="20220620_093956.jpg"/>
          <p:cNvPicPr>
            <a:picLocks noChangeAspect="1"/>
          </p:cNvPicPr>
          <p:nvPr/>
        </p:nvPicPr>
        <p:blipFill>
          <a:blip r:embed="rId2" cstate="print"/>
          <a:srcRect l="27950" t="2751" r="15351"/>
          <a:stretch>
            <a:fillRect/>
          </a:stretch>
        </p:blipFill>
        <p:spPr>
          <a:xfrm rot="5400000">
            <a:off x="1926652" y="529732"/>
            <a:ext cx="4658208" cy="59922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200067882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3878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Ángela Santiago Tristán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4ºE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7" name="6 Imagen" descr="20220620_094400.jpg"/>
          <p:cNvPicPr>
            <a:picLocks noChangeAspect="1"/>
          </p:cNvPicPr>
          <p:nvPr/>
        </p:nvPicPr>
        <p:blipFill>
          <a:blip r:embed="rId2" cstate="print"/>
          <a:srcRect l="27163" t="3801" r="24013"/>
          <a:stretch>
            <a:fillRect/>
          </a:stretch>
        </p:blipFill>
        <p:spPr>
          <a:xfrm rot="5400000">
            <a:off x="2483768" y="260648"/>
            <a:ext cx="4464496" cy="65973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200067882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3878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Mireia Ferradas Hernández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4ºE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8" name="7 Imagen" descr="20220620_094621.jpg"/>
          <p:cNvPicPr>
            <a:picLocks noChangeAspect="1"/>
          </p:cNvPicPr>
          <p:nvPr/>
        </p:nvPicPr>
        <p:blipFill>
          <a:blip r:embed="rId2" cstate="print"/>
          <a:srcRect l="30313" t="4851" r="22438"/>
          <a:stretch>
            <a:fillRect/>
          </a:stretch>
        </p:blipFill>
        <p:spPr>
          <a:xfrm rot="5400000">
            <a:off x="2362064" y="238336"/>
            <a:ext cx="4320480" cy="65253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200067882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313878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Jimena </a:t>
            </a:r>
            <a:r>
              <a:rPr lang="es-ES" b="1" dirty="0" err="1" smtClean="0"/>
              <a:t>Doural</a:t>
            </a:r>
            <a:r>
              <a:rPr lang="es-ES" b="1" dirty="0" smtClean="0"/>
              <a:t> Barrio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919262" y="947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4ºE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7" name="6 Imagen" descr="20220620_102955.jpg"/>
          <p:cNvPicPr>
            <a:picLocks noChangeAspect="1"/>
          </p:cNvPicPr>
          <p:nvPr/>
        </p:nvPicPr>
        <p:blipFill>
          <a:blip r:embed="rId2" cstate="print"/>
          <a:srcRect l="27163" t="6951" r="17713"/>
          <a:stretch>
            <a:fillRect/>
          </a:stretch>
        </p:blipFill>
        <p:spPr>
          <a:xfrm rot="5400000">
            <a:off x="1735923" y="448907"/>
            <a:ext cx="4664041" cy="59046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200067882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83</TotalTime>
  <Words>137</Words>
  <Application>Microsoft Office PowerPoint</Application>
  <PresentationFormat>Presentación en pantalla (4:3)</PresentationFormat>
  <Paragraphs>69</Paragraphs>
  <Slides>34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5" baseType="lpstr">
      <vt:lpstr>Austin</vt:lpstr>
      <vt:lpstr>PROYECTOS 4º E.S.O.</vt:lpstr>
      <vt:lpstr>PROYECTOS</vt:lpstr>
      <vt:lpstr>Diapositiva 3</vt:lpstr>
      <vt:lpstr>Diapositiva 4</vt:lpstr>
      <vt:lpstr>Diapositiva 5</vt:lpstr>
      <vt:lpstr>Diapositiva 6</vt:lpstr>
      <vt:lpstr>PROYECTOS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PROYECTOS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PROYECTOS 4º E.S.O.</dc:title>
  <dc:creator>CN31</dc:creator>
  <cp:lastModifiedBy>Roci</cp:lastModifiedBy>
  <cp:revision>29</cp:revision>
  <dcterms:created xsi:type="dcterms:W3CDTF">2022-06-17T08:07:19Z</dcterms:created>
  <dcterms:modified xsi:type="dcterms:W3CDTF">2022-06-21T18:25:12Z</dcterms:modified>
</cp:coreProperties>
</file>