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1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5"/>
    <p:restoredTop sz="94629"/>
  </p:normalViewPr>
  <p:slideViewPr>
    <p:cSldViewPr snapToGrid="0" snapToObjects="1">
      <p:cViewPr varScale="1">
        <p:scale>
          <a:sx n="106" d="100"/>
          <a:sy n="106" d="100"/>
        </p:scale>
        <p:origin x="2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1/21/22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8944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6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0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35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4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8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2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2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4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4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1/21/22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8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20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641E98-7602-304F-A84C-44062C200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3" y="1461686"/>
            <a:ext cx="4680595" cy="2853164"/>
          </a:xfrm>
        </p:spPr>
        <p:txBody>
          <a:bodyPr anchor="ctr">
            <a:normAutofit/>
          </a:bodyPr>
          <a:lstStyle/>
          <a:p>
            <a:pPr algn="l"/>
            <a:r>
              <a:rPr lang="es-ES"/>
              <a:t>MAQUETAS DE CÉLULAS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559AE7-32F3-4448-9C46-17849E841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3" y="4479368"/>
            <a:ext cx="4680595" cy="916947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      1º y 3º ESO</a:t>
            </a:r>
          </a:p>
        </p:txBody>
      </p:sp>
      <p:pic>
        <p:nvPicPr>
          <p:cNvPr id="4" name="Vídeo 3">
            <a:extLst>
              <a:ext uri="{FF2B5EF4-FFF2-40B4-BE49-F238E27FC236}">
                <a16:creationId xmlns:a16="http://schemas.microsoft.com/office/drawing/2014/main" id="{DB63FE89-0C90-4668-BCC0-56CC117F5C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6842761" y="2355353"/>
            <a:ext cx="3828287" cy="21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0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2F61FF-89CA-2D47-A1B1-D6569CC96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4"/>
            <a:ext cx="4680595" cy="27969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600" dirty="0"/>
              <a:t>CARLOS CARPINTERO GARCÍA. 3º E</a:t>
            </a:r>
          </a:p>
        </p:txBody>
      </p:sp>
      <p:pic>
        <p:nvPicPr>
          <p:cNvPr id="5" name="Marcador de contenido 4" descr="Imagen que contiene tabla, cumpleaños, pastel, alimentos&#10;&#10;Descripción generada automáticamente">
            <a:extLst>
              <a:ext uri="{FF2B5EF4-FFF2-40B4-BE49-F238E27FC236}">
                <a16:creationId xmlns:a16="http://schemas.microsoft.com/office/drawing/2014/main" id="{F150B64F-CE0D-2240-9A69-A5E0EAC7C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3460" b="-2"/>
          <a:stretch/>
        </p:blipFill>
        <p:spPr>
          <a:xfrm rot="5400000">
            <a:off x="6451600" y="1117600"/>
            <a:ext cx="53340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7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C2BBA1-EA45-744B-8A9D-35A8155AE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4"/>
            <a:ext cx="4680595" cy="27969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/>
              <a:t>SOFÍA YEPES ZEA. 1ºD</a:t>
            </a:r>
            <a:br>
              <a:rPr lang="en-US" sz="6000" dirty="0"/>
            </a:br>
            <a:endParaRPr lang="en-US" sz="6000" dirty="0"/>
          </a:p>
        </p:txBody>
      </p:sp>
      <p:pic>
        <p:nvPicPr>
          <p:cNvPr id="5" name="Marcador de contenido 4" descr="Imagen que contiene interior, tabla, computadora, libro&#10;&#10;Descripción generada automáticamente">
            <a:extLst>
              <a:ext uri="{FF2B5EF4-FFF2-40B4-BE49-F238E27FC236}">
                <a16:creationId xmlns:a16="http://schemas.microsoft.com/office/drawing/2014/main" id="{6696DB01-D8B8-FA47-81F4-8ABE69C1C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3460" b="-2"/>
          <a:stretch/>
        </p:blipFill>
        <p:spPr>
          <a:xfrm rot="5400000">
            <a:off x="6451600" y="1117600"/>
            <a:ext cx="53340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2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6CB5D8-B2D1-F643-9B83-8447F0F97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461686"/>
            <a:ext cx="4680595" cy="28531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/>
              <a:t>CVETELINA NIKOLAIEVA</a:t>
            </a:r>
            <a:r>
              <a:rPr lang="en-US" sz="6000" dirty="0"/>
              <a:t>. 1ºE</a:t>
            </a:r>
          </a:p>
        </p:txBody>
      </p:sp>
      <p:pic>
        <p:nvPicPr>
          <p:cNvPr id="5" name="Marcador de contenido 4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25E10E6D-BD7A-B44F-A669-548C66053A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91" r="8929" b="1"/>
          <a:stretch/>
        </p:blipFill>
        <p:spPr>
          <a:xfrm>
            <a:off x="6084635" y="762000"/>
            <a:ext cx="537931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6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5C06A2-DA1F-EF47-B125-5D1BFDEC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4"/>
            <a:ext cx="4680595" cy="27969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/>
              <a:t>MARCOS GARCÍA. 1ºE</a:t>
            </a:r>
          </a:p>
        </p:txBody>
      </p:sp>
      <p:pic>
        <p:nvPicPr>
          <p:cNvPr id="5" name="Marcador de contenido 4" descr="Imagen que contiene interior, pastel, tabla, cumpleaños&#10;&#10;Descripción generada automáticamente">
            <a:extLst>
              <a:ext uri="{FF2B5EF4-FFF2-40B4-BE49-F238E27FC236}">
                <a16:creationId xmlns:a16="http://schemas.microsoft.com/office/drawing/2014/main" id="{FB109328-C3D0-6642-8743-DB02BBA01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3460" b="-2"/>
          <a:stretch/>
        </p:blipFill>
        <p:spPr>
          <a:xfrm rot="5400000">
            <a:off x="6451600" y="1117600"/>
            <a:ext cx="53340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9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28</Words>
  <Application>Microsoft Macintosh PowerPoint</Application>
  <PresentationFormat>Panorámica</PresentationFormat>
  <Paragraphs>6</Paragraphs>
  <Slides>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Aharoni</vt:lpstr>
      <vt:lpstr>Arial</vt:lpstr>
      <vt:lpstr>Avenir Next LT Pro</vt:lpstr>
      <vt:lpstr>PrismaticVTI</vt:lpstr>
      <vt:lpstr>MAQUETAS DE CÉLULAS</vt:lpstr>
      <vt:lpstr>CARLOS CARPINTERO GARCÍA. 3º E</vt:lpstr>
      <vt:lpstr>SOFÍA YEPES ZEA. 1ºD </vt:lpstr>
      <vt:lpstr>CVETELINA NIKOLAIEVA. 1ºE</vt:lpstr>
      <vt:lpstr>MARCOS GARCÍA. 1ºE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MAQUETAS DE CÉLULAS</dc:title>
  <dc:creator>M. PILAR HERNANDEZ BLANCO</dc:creator>
  <cp:lastModifiedBy>M. PILAR HERNANDEZ BLANCO</cp:lastModifiedBy>
  <cp:revision>3</cp:revision>
  <dcterms:created xsi:type="dcterms:W3CDTF">2022-01-11T15:09:59Z</dcterms:created>
  <dcterms:modified xsi:type="dcterms:W3CDTF">2022-01-21T13:03:10Z</dcterms:modified>
</cp:coreProperties>
</file>