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6"/>
  </p:normalViewPr>
  <p:slideViewPr>
    <p:cSldViewPr snapToGrid="0">
      <p:cViewPr varScale="1">
        <p:scale>
          <a:sx n="90" d="100"/>
          <a:sy n="90" d="100"/>
        </p:scale>
        <p:origin x="23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12/30/22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710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4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4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16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4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32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9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7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3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94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12/30/22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2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7979A6-4D2E-8C04-7CFD-5DDC481F5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67" y="1517904"/>
            <a:ext cx="5370237" cy="2796945"/>
          </a:xfrm>
        </p:spPr>
        <p:txBody>
          <a:bodyPr anchor="ctr">
            <a:normAutofit/>
          </a:bodyPr>
          <a:lstStyle/>
          <a:p>
            <a:pPr algn="l"/>
            <a:r>
              <a:rPr lang="es-ES"/>
              <a:t>TALLER STEM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465141-AE59-D541-078F-8D36BB734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667" y="4479369"/>
            <a:ext cx="5370237" cy="1189912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MUJERES CIENTÍFICAS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BBDAE-C895-3A2E-8E9D-268CD66EC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56" r="10672"/>
          <a:stretch/>
        </p:blipFill>
        <p:spPr>
          <a:xfrm>
            <a:off x="762000" y="762000"/>
            <a:ext cx="389092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0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push dir="u"/>
      </p:transition>
    </mc:Choice>
    <mc:Fallback>
      <p:transition spd="slow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14E82E-F1F2-F32C-A6D0-DD3F38B97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>
            <a:normAutofit/>
          </a:bodyPr>
          <a:lstStyle/>
          <a:p>
            <a:r>
              <a:rPr lang="es-ES" dirty="0"/>
              <a:t>4º ESO A</a:t>
            </a:r>
          </a:p>
        </p:txBody>
      </p:sp>
      <p:pic>
        <p:nvPicPr>
          <p:cNvPr id="5" name="Marcador de contenido 4" descr="Imagen que contiene interior, computadora, computer, hombre&#10;&#10;Descripción generada automáticamente">
            <a:extLst>
              <a:ext uri="{FF2B5EF4-FFF2-40B4-BE49-F238E27FC236}">
                <a16:creationId xmlns:a16="http://schemas.microsoft.com/office/drawing/2014/main" id="{2138862D-87F9-1090-48C1-331443969B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50" r="-2" b="-2"/>
          <a:stretch/>
        </p:blipFill>
        <p:spPr>
          <a:xfrm rot="5400000">
            <a:off x="37413" y="1483539"/>
            <a:ext cx="5340096" cy="3890922"/>
          </a:xfrm>
          <a:prstGeom prst="rect">
            <a:avLst/>
          </a:prstGeom>
        </p:spPr>
      </p:pic>
      <p:pic>
        <p:nvPicPr>
          <p:cNvPr id="7" name="Marcador de contenido 6" descr="Interfaz de usuario gráfica, Calendario&#10;&#10;Descripción generada automáticamente">
            <a:extLst>
              <a:ext uri="{FF2B5EF4-FFF2-40B4-BE49-F238E27FC236}">
                <a16:creationId xmlns:a16="http://schemas.microsoft.com/office/drawing/2014/main" id="{E1CFF9AA-545E-E044-2969-D9E00E543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57888" y="2307043"/>
            <a:ext cx="4704016" cy="3528011"/>
          </a:xfrm>
        </p:spPr>
      </p:pic>
    </p:spTree>
    <p:extLst>
      <p:ext uri="{BB962C8B-B14F-4D97-AF65-F5344CB8AC3E}">
        <p14:creationId xmlns:p14="http://schemas.microsoft.com/office/powerpoint/2010/main" val="2199819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wipe/>
      </p:transition>
    </mc:Choice>
    <mc:Fallback>
      <p:transition spd="slow" advTm="4000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26A70F00-F11C-4EEF-9002-CAA67EF3F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858000"/>
          </a:xfrm>
          <a:custGeom>
            <a:avLst/>
            <a:gdLst>
              <a:gd name="connsiteX0" fmla="*/ 0 w 11430000"/>
              <a:gd name="connsiteY0" fmla="*/ 0 h 6858000"/>
              <a:gd name="connsiteX1" fmla="*/ 5330523 w 11430000"/>
              <a:gd name="connsiteY1" fmla="*/ 0 h 6858000"/>
              <a:gd name="connsiteX2" fmla="*/ 5330523 w 11430000"/>
              <a:gd name="connsiteY2" fmla="*/ 758952 h 6858000"/>
              <a:gd name="connsiteX3" fmla="*/ 11430000 w 11430000"/>
              <a:gd name="connsiteY3" fmla="*/ 758952 h 6858000"/>
              <a:gd name="connsiteX4" fmla="*/ 11430000 w 11430000"/>
              <a:gd name="connsiteY4" fmla="*/ 6099048 h 6858000"/>
              <a:gd name="connsiteX5" fmla="*/ 5330523 w 11430000"/>
              <a:gd name="connsiteY5" fmla="*/ 6099048 h 6858000"/>
              <a:gd name="connsiteX6" fmla="*/ 5330523 w 11430000"/>
              <a:gd name="connsiteY6" fmla="*/ 6858000 h 6858000"/>
              <a:gd name="connsiteX7" fmla="*/ 0 w 11430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858000">
                <a:moveTo>
                  <a:pt x="0" y="0"/>
                </a:moveTo>
                <a:lnTo>
                  <a:pt x="5330523" y="0"/>
                </a:lnTo>
                <a:lnTo>
                  <a:pt x="5330523" y="758952"/>
                </a:lnTo>
                <a:lnTo>
                  <a:pt x="11430000" y="758952"/>
                </a:lnTo>
                <a:lnTo>
                  <a:pt x="11430000" y="6099048"/>
                </a:lnTo>
                <a:lnTo>
                  <a:pt x="5330523" y="6099048"/>
                </a:lnTo>
                <a:lnTo>
                  <a:pt x="5330523" y="6858000"/>
                </a:lnTo>
                <a:lnTo>
                  <a:pt x="0" y="6858000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3979B3-B984-D082-B023-6FB4C337B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517903"/>
            <a:ext cx="4572001" cy="1345115"/>
          </a:xfrm>
        </p:spPr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Marcador de contenido 4" descr="Imagen que contiene persona, hombre, parado, sostener&#10;&#10;Descripción generada automáticamente">
            <a:extLst>
              <a:ext uri="{FF2B5EF4-FFF2-40B4-BE49-F238E27FC236}">
                <a16:creationId xmlns:a16="http://schemas.microsoft.com/office/drawing/2014/main" id="{7AF2C847-96CE-B6CF-2D12-3A035947F0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502" b="2"/>
          <a:stretch/>
        </p:blipFill>
        <p:spPr>
          <a:xfrm rot="5400000">
            <a:off x="374690" y="1143215"/>
            <a:ext cx="5337046" cy="4574617"/>
          </a:xfrm>
          <a:prstGeom prst="rect">
            <a:avLst/>
          </a:prstGeom>
        </p:spPr>
      </p:pic>
      <p:pic>
        <p:nvPicPr>
          <p:cNvPr id="7" name="Marcador de contenido 6" descr="Imagen que contiene texto, interior, refrigerador, hombre&#10;&#10;Descripción generada automáticamente">
            <a:extLst>
              <a:ext uri="{FF2B5EF4-FFF2-40B4-BE49-F238E27FC236}">
                <a16:creationId xmlns:a16="http://schemas.microsoft.com/office/drawing/2014/main" id="{5BE5B853-E73E-BD03-1C53-EA32E6B99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5456137" y="1401862"/>
            <a:ext cx="5118892" cy="3839169"/>
          </a:xfrm>
        </p:spPr>
      </p:pic>
    </p:spTree>
    <p:extLst>
      <p:ext uri="{BB962C8B-B14F-4D97-AF65-F5344CB8AC3E}">
        <p14:creationId xmlns:p14="http://schemas.microsoft.com/office/powerpoint/2010/main" val="1930666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split orient="vert"/>
      </p:transition>
    </mc:Choice>
    <mc:Fallback>
      <p:transition spd="slow" advTm="4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34AF71-37F3-30AB-DC3A-F59714EBF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Marcador de contenido 4" descr="Un grupo de personas jugando video juegos&#10;&#10;Descripción generada automáticamente con confianza baja">
            <a:extLst>
              <a:ext uri="{FF2B5EF4-FFF2-40B4-BE49-F238E27FC236}">
                <a16:creationId xmlns:a16="http://schemas.microsoft.com/office/drawing/2014/main" id="{0D7D64DC-63D8-B646-5F9F-F4E7BB44F8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50" r="-2" b="-2"/>
          <a:stretch/>
        </p:blipFill>
        <p:spPr>
          <a:xfrm rot="5400000">
            <a:off x="1241914" y="1063218"/>
            <a:ext cx="5340096" cy="4731564"/>
          </a:xfrm>
          <a:prstGeom prst="rect">
            <a:avLst/>
          </a:prstGeom>
        </p:spPr>
      </p:pic>
      <p:pic>
        <p:nvPicPr>
          <p:cNvPr id="7" name="Marcador de contenido 6" descr="Una persona con un perro en un escritorio&#10;&#10;Descripción generada automáticamente con confianza baja">
            <a:extLst>
              <a:ext uri="{FF2B5EF4-FFF2-40B4-BE49-F238E27FC236}">
                <a16:creationId xmlns:a16="http://schemas.microsoft.com/office/drawing/2014/main" id="{443927CF-6D73-6CF0-95D7-15764F297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5842842" y="1173520"/>
            <a:ext cx="5364833" cy="4495031"/>
          </a:xfrm>
        </p:spPr>
      </p:pic>
    </p:spTree>
    <p:extLst>
      <p:ext uri="{BB962C8B-B14F-4D97-AF65-F5344CB8AC3E}">
        <p14:creationId xmlns:p14="http://schemas.microsoft.com/office/powerpoint/2010/main" val="22267716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4000">
        <p15:prstTrans prst="fallOver"/>
      </p:transition>
    </mc:Choice>
    <mc:Fallback>
      <p:transition spd="slow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D10C53-C9CC-1DDD-927B-BB02973B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Marcador de contenido 4" descr="Imagen que contiene persona, interior, hombre, niño&#10;&#10;Descripción generada automáticamente">
            <a:extLst>
              <a:ext uri="{FF2B5EF4-FFF2-40B4-BE49-F238E27FC236}">
                <a16:creationId xmlns:a16="http://schemas.microsoft.com/office/drawing/2014/main" id="{4E43D820-A7DE-C68D-3BFE-29F192702E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50" r="-2" b="-2"/>
          <a:stretch/>
        </p:blipFill>
        <p:spPr>
          <a:xfrm rot="5400000">
            <a:off x="1150016" y="1153062"/>
            <a:ext cx="5340096" cy="4551871"/>
          </a:xfrm>
          <a:prstGeom prst="rect">
            <a:avLst/>
          </a:prstGeom>
        </p:spPr>
      </p:pic>
      <p:pic>
        <p:nvPicPr>
          <p:cNvPr id="7" name="Marcador de contenido 6" descr="Imagen que contiene persona, interior, hombre, sostener&#10;&#10;Descripción generada automáticamente">
            <a:extLst>
              <a:ext uri="{FF2B5EF4-FFF2-40B4-BE49-F238E27FC236}">
                <a16:creationId xmlns:a16="http://schemas.microsoft.com/office/drawing/2014/main" id="{243534EC-EF7C-BA24-05DB-1D6D93D8B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5765799" y="1089151"/>
            <a:ext cx="5340097" cy="4679697"/>
          </a:xfrm>
        </p:spPr>
      </p:pic>
    </p:spTree>
    <p:extLst>
      <p:ext uri="{BB962C8B-B14F-4D97-AF65-F5344CB8AC3E}">
        <p14:creationId xmlns:p14="http://schemas.microsoft.com/office/powerpoint/2010/main" val="1588481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4000">
        <p15:prstTrans prst="airplane"/>
      </p:transition>
    </mc:Choice>
    <mc:Fallback>
      <p:transition spd="slow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78EE07-CB74-4120-DD01-691BAD88F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Marcador de contenido 4" descr="Imagen que contiene persona, interior, hombre, joven&#10;&#10;Descripción generada automáticamente">
            <a:extLst>
              <a:ext uri="{FF2B5EF4-FFF2-40B4-BE49-F238E27FC236}">
                <a16:creationId xmlns:a16="http://schemas.microsoft.com/office/drawing/2014/main" id="{08E22CBE-19B0-FC39-7718-A85811DE4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50" r="-2" b="-2"/>
          <a:stretch/>
        </p:blipFill>
        <p:spPr>
          <a:xfrm rot="5400000">
            <a:off x="37413" y="1483539"/>
            <a:ext cx="5340096" cy="3890922"/>
          </a:xfrm>
          <a:prstGeom prst="rect">
            <a:avLst/>
          </a:prstGeom>
        </p:spPr>
      </p:pic>
      <p:pic>
        <p:nvPicPr>
          <p:cNvPr id="7" name="Marcador de contenido 6" descr="Un grupo de jóvenes sentados en una mesa&#10;&#10;Descripción generada automáticamente">
            <a:extLst>
              <a:ext uri="{FF2B5EF4-FFF2-40B4-BE49-F238E27FC236}">
                <a16:creationId xmlns:a16="http://schemas.microsoft.com/office/drawing/2014/main" id="{A74042B5-8B9A-FC38-A672-26025BD13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46788" y="1257993"/>
            <a:ext cx="5789346" cy="4342010"/>
          </a:xfrm>
        </p:spPr>
      </p:pic>
    </p:spTree>
    <p:extLst>
      <p:ext uri="{BB962C8B-B14F-4D97-AF65-F5344CB8AC3E}">
        <p14:creationId xmlns:p14="http://schemas.microsoft.com/office/powerpoint/2010/main" val="5914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split orient="vert"/>
      </p:transition>
    </mc:Choice>
    <mc:Fallback>
      <p:transition spd="slow" advTm="4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5">
            <a:extLst>
              <a:ext uri="{FF2B5EF4-FFF2-40B4-BE49-F238E27FC236}">
                <a16:creationId xmlns:a16="http://schemas.microsoft.com/office/drawing/2014/main" id="{18E670AF-873F-44DB-9862-796E652EE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430001" cy="6175613"/>
          </a:xfrm>
          <a:custGeom>
            <a:avLst/>
            <a:gdLst>
              <a:gd name="connsiteX0" fmla="*/ 0 w 11430001"/>
              <a:gd name="connsiteY0" fmla="*/ 0 h 6175613"/>
              <a:gd name="connsiteX1" fmla="*/ 5638031 w 11430001"/>
              <a:gd name="connsiteY1" fmla="*/ 0 h 6175613"/>
              <a:gd name="connsiteX2" fmla="*/ 5638031 w 11430001"/>
              <a:gd name="connsiteY2" fmla="*/ 758954 h 6175613"/>
              <a:gd name="connsiteX3" fmla="*/ 11430001 w 11430001"/>
              <a:gd name="connsiteY3" fmla="*/ 758954 h 6175613"/>
              <a:gd name="connsiteX4" fmla="*/ 11430001 w 11430001"/>
              <a:gd name="connsiteY4" fmla="*/ 6175613 h 6175613"/>
              <a:gd name="connsiteX5" fmla="*/ 5638031 w 11430001"/>
              <a:gd name="connsiteY5" fmla="*/ 6175613 h 6175613"/>
              <a:gd name="connsiteX6" fmla="*/ 5240741 w 11430001"/>
              <a:gd name="connsiteY6" fmla="*/ 6175613 h 6175613"/>
              <a:gd name="connsiteX7" fmla="*/ 0 w 11430001"/>
              <a:gd name="connsiteY7" fmla="*/ 6175613 h 617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1" h="6175613">
                <a:moveTo>
                  <a:pt x="0" y="0"/>
                </a:moveTo>
                <a:lnTo>
                  <a:pt x="5638031" y="0"/>
                </a:lnTo>
                <a:lnTo>
                  <a:pt x="5638031" y="758954"/>
                </a:lnTo>
                <a:lnTo>
                  <a:pt x="11430001" y="758954"/>
                </a:lnTo>
                <a:lnTo>
                  <a:pt x="11430001" y="6175613"/>
                </a:lnTo>
                <a:lnTo>
                  <a:pt x="5638031" y="6175613"/>
                </a:lnTo>
                <a:lnTo>
                  <a:pt x="5240741" y="6175613"/>
                </a:lnTo>
                <a:lnTo>
                  <a:pt x="0" y="617561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D27A69-9D85-DC3D-BEFA-0383D876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3"/>
            <a:ext cx="4089779" cy="2028388"/>
          </a:xfrm>
        </p:spPr>
        <p:txBody>
          <a:bodyPr anchor="ctr">
            <a:normAutofit/>
          </a:bodyPr>
          <a:lstStyle/>
          <a:p>
            <a:endParaRPr lang="es-ES"/>
          </a:p>
        </p:txBody>
      </p:sp>
      <p:pic>
        <p:nvPicPr>
          <p:cNvPr id="7" name="Marcador de contenido 6" descr="Un grupo de niños sentados en una mesa&#10;&#10;Descripción generada automáticamente">
            <a:extLst>
              <a:ext uri="{FF2B5EF4-FFF2-40B4-BE49-F238E27FC236}">
                <a16:creationId xmlns:a16="http://schemas.microsoft.com/office/drawing/2014/main" id="{BD2D7D73-1184-AFD5-6C60-9A5AE4062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464" y="734765"/>
            <a:ext cx="5473536" cy="4380160"/>
          </a:xfrm>
        </p:spPr>
      </p:pic>
      <p:pic>
        <p:nvPicPr>
          <p:cNvPr id="5" name="Marcador de contenido 4" descr="Un grupo de niños sentados en una mesa&#10;&#10;Descripción generada automáticamente con confianza media">
            <a:extLst>
              <a:ext uri="{FF2B5EF4-FFF2-40B4-BE49-F238E27FC236}">
                <a16:creationId xmlns:a16="http://schemas.microsoft.com/office/drawing/2014/main" id="{446B2DC0-B77E-A84F-0674-E4EF421B2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58192"/>
            <a:ext cx="5026924" cy="410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91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wipe/>
      </p:transition>
    </mc:Choice>
    <mc:Fallback>
      <p:transition spd="slow" advTm="4000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67738BA-6281-40B8-B775-410D49E7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3400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1A92EF-55B3-218F-6870-E80041268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3"/>
            <a:ext cx="4089779" cy="2028388"/>
          </a:xfrm>
        </p:spPr>
        <p:txBody>
          <a:bodyPr anchor="ctr">
            <a:normAutofit/>
          </a:bodyPr>
          <a:lstStyle/>
          <a:p>
            <a:endParaRPr lang="es-ES"/>
          </a:p>
        </p:txBody>
      </p:sp>
      <p:pic>
        <p:nvPicPr>
          <p:cNvPr id="7" name="Marcador de contenido 6" descr="Un grupo de niños sentados en una mesa&#10;&#10;Descripción generada automáticamente con confianza media">
            <a:extLst>
              <a:ext uri="{FF2B5EF4-FFF2-40B4-BE49-F238E27FC236}">
                <a16:creationId xmlns:a16="http://schemas.microsoft.com/office/drawing/2014/main" id="{39F52CC9-59DC-7BBA-6A2A-8F5B328F2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185" y="731654"/>
            <a:ext cx="4833408" cy="3998786"/>
          </a:xfrm>
        </p:spPr>
      </p:pic>
      <p:pic>
        <p:nvPicPr>
          <p:cNvPr id="5" name="Marcador de contenido 4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5542BFA6-D49C-41AE-7325-CA9C43FDD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2" r="8542" b="-1"/>
          <a:stretch/>
        </p:blipFill>
        <p:spPr>
          <a:xfrm>
            <a:off x="5334003" y="762000"/>
            <a:ext cx="6095997" cy="533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27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000">
        <p159:morph option="byObject"/>
      </p:transition>
    </mc:Choice>
    <mc:Fallback>
      <p:transition spd="slow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843B56B-DD63-40AB-85E1-E18901E1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9344E4-CB02-427C-9FF0-E06375167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20E33D0-A190-4F8A-9DB6-C531C95CA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12192000" cy="6099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B8C036-FFCC-6B6E-E9BA-A3B3D124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48536"/>
            <a:ext cx="10668000" cy="9640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4ºESO C-D</a:t>
            </a:r>
          </a:p>
        </p:txBody>
      </p:sp>
      <p:pic>
        <p:nvPicPr>
          <p:cNvPr id="5" name="Marcador de contenido 4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C809AF07-E147-DD7B-873B-8EA157808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4852" y="2112613"/>
            <a:ext cx="7712205" cy="414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51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14:flash/>
      </p:transition>
    </mc:Choice>
    <mc:Fallback>
      <p:transition spd="slow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504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D8ED94-9737-2D32-DA4D-6EE4FE79D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6000"/>
          </a:p>
        </p:txBody>
      </p:sp>
      <p:pic>
        <p:nvPicPr>
          <p:cNvPr id="7" name="Marcador de contenido 6" descr="Un grupo de personas sentadas en una oficina&#10;&#10;Descripción generada automáticamente">
            <a:extLst>
              <a:ext uri="{FF2B5EF4-FFF2-40B4-BE49-F238E27FC236}">
                <a16:creationId xmlns:a16="http://schemas.microsoft.com/office/drawing/2014/main" id="{F65C4FE2-2DAC-333A-7DCD-726C587D6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189" b="5800"/>
          <a:stretch/>
        </p:blipFill>
        <p:spPr>
          <a:xfrm>
            <a:off x="857192" y="1076742"/>
            <a:ext cx="5804164" cy="3352383"/>
          </a:xfrm>
          <a:prstGeom prst="rect">
            <a:avLst/>
          </a:prstGeom>
        </p:spPr>
      </p:pic>
      <p:pic>
        <p:nvPicPr>
          <p:cNvPr id="5" name="Marcador de contenido 4" descr="Un grupo de personas sentadas en una oficina&#10;&#10;Descripción generada automáticamente">
            <a:extLst>
              <a:ext uri="{FF2B5EF4-FFF2-40B4-BE49-F238E27FC236}">
                <a16:creationId xmlns:a16="http://schemas.microsoft.com/office/drawing/2014/main" id="{CB951958-FBBF-E547-2270-C9E1642D9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57" r="-1" b="6599"/>
          <a:stretch/>
        </p:blipFill>
        <p:spPr>
          <a:xfrm>
            <a:off x="6756548" y="2314576"/>
            <a:ext cx="4605077" cy="321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16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4000">
        <p15:prstTrans prst="pageCurlDouble"/>
      </p:transition>
    </mc:Choice>
    <mc:Fallback>
      <p:transition spd="slow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4B71D5-2F5A-61A3-C397-F75CEA609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Marcador de contenido 4" descr="Un grupo de personas en un salón de clases&#10;&#10;Descripción generada automáticamente con confianza media">
            <a:extLst>
              <a:ext uri="{FF2B5EF4-FFF2-40B4-BE49-F238E27FC236}">
                <a16:creationId xmlns:a16="http://schemas.microsoft.com/office/drawing/2014/main" id="{9497AC82-2DE0-B95E-2438-1E39414945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9" r="40024" b="-2"/>
          <a:stretch/>
        </p:blipFill>
        <p:spPr>
          <a:xfrm>
            <a:off x="762000" y="758952"/>
            <a:ext cx="3890922" cy="5340096"/>
          </a:xfrm>
          <a:prstGeom prst="rect">
            <a:avLst/>
          </a:prstGeom>
        </p:spPr>
      </p:pic>
      <p:pic>
        <p:nvPicPr>
          <p:cNvPr id="7" name="Marcador de contenido 6" descr="Un grupo de mujeres sentadas en una mesa&#10;&#10;Descripción generada automáticamente">
            <a:extLst>
              <a:ext uri="{FF2B5EF4-FFF2-40B4-BE49-F238E27FC236}">
                <a16:creationId xmlns:a16="http://schemas.microsoft.com/office/drawing/2014/main" id="{8DD88250-CCEA-0FF4-526F-2D96A803D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92135" y="1284828"/>
            <a:ext cx="5717785" cy="4288339"/>
          </a:xfrm>
        </p:spPr>
      </p:pic>
    </p:spTree>
    <p:extLst>
      <p:ext uri="{BB962C8B-B14F-4D97-AF65-F5344CB8AC3E}">
        <p14:creationId xmlns:p14="http://schemas.microsoft.com/office/powerpoint/2010/main" val="2036901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14:flip dir="r"/>
      </p:transition>
    </mc:Choice>
    <mc:Fallback>
      <p:transition spd="slow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67738BA-6281-40B8-B775-410D49E7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3400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A31DB8-93E5-6760-5871-9719EE84C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3"/>
            <a:ext cx="4089779" cy="2028388"/>
          </a:xfrm>
        </p:spPr>
        <p:txBody>
          <a:bodyPr anchor="ctr">
            <a:normAutofit/>
          </a:bodyPr>
          <a:lstStyle/>
          <a:p>
            <a:endParaRPr lang="es-ES"/>
          </a:p>
        </p:txBody>
      </p:sp>
      <p:pic>
        <p:nvPicPr>
          <p:cNvPr id="7" name="Marcador de contenido 6" descr="Un grupo de personas en una oficina&#10;&#10;Descripción generada automáticamente">
            <a:extLst>
              <a:ext uri="{FF2B5EF4-FFF2-40B4-BE49-F238E27FC236}">
                <a16:creationId xmlns:a16="http://schemas.microsoft.com/office/drawing/2014/main" id="{AD143E73-E07D-B476-B041-75CCF4F50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827" y="689227"/>
            <a:ext cx="4703064" cy="4413124"/>
          </a:xfrm>
        </p:spPr>
      </p:pic>
      <p:pic>
        <p:nvPicPr>
          <p:cNvPr id="5" name="Marcador de contenido 4" descr="Un grupo de personas sentadas en una oficina&#10;&#10;Descripción generada automáticamente">
            <a:extLst>
              <a:ext uri="{FF2B5EF4-FFF2-40B4-BE49-F238E27FC236}">
                <a16:creationId xmlns:a16="http://schemas.microsoft.com/office/drawing/2014/main" id="{88E5A0C8-D6C9-DDBC-6141-34709333A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49" r="7385" b="-1"/>
          <a:stretch/>
        </p:blipFill>
        <p:spPr>
          <a:xfrm>
            <a:off x="5334003" y="762000"/>
            <a:ext cx="6095997" cy="533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8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randomBar dir="vert"/>
      </p:transition>
    </mc:Choice>
    <mc:Fallback>
      <p:transition spd="slow" advTm="4000">
        <p:randomBar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45592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133854-7444-BA76-AB7D-14A17736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517903"/>
            <a:ext cx="4572001" cy="1345115"/>
          </a:xfrm>
        </p:spPr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Marcador de contenido 4" descr="Un grupo de personas frente a una mesa con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209AEB81-6177-9CB5-D4E9-4597FE311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4" r="33430" b="-1"/>
          <a:stretch/>
        </p:blipFill>
        <p:spPr>
          <a:xfrm>
            <a:off x="755905" y="762001"/>
            <a:ext cx="4574617" cy="5337046"/>
          </a:xfrm>
          <a:prstGeom prst="rect">
            <a:avLst/>
          </a:prstGeom>
        </p:spPr>
      </p:pic>
      <p:pic>
        <p:nvPicPr>
          <p:cNvPr id="7" name="Marcador de contenido 6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1746C55C-EB93-7D80-D20B-704A95F5B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73373" y="1355885"/>
            <a:ext cx="5488304" cy="4116228"/>
          </a:xfrm>
        </p:spPr>
      </p:pic>
    </p:spTree>
    <p:extLst>
      <p:ext uri="{BB962C8B-B14F-4D97-AF65-F5344CB8AC3E}">
        <p14:creationId xmlns:p14="http://schemas.microsoft.com/office/powerpoint/2010/main" val="1605209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14:prism isContent="1"/>
      </p:transition>
    </mc:Choice>
    <mc:Fallback>
      <p:transition spd="slow" advTm="4000">
        <p:fade/>
      </p:transition>
    </mc:Fallback>
  </mc:AlternateContent>
</p:sld>
</file>

<file path=ppt/theme/theme1.xml><?xml version="1.0" encoding="utf-8"?>
<a:theme xmlns:a="http://schemas.openxmlformats.org/drawingml/2006/main" name="PrismaticVTI">
  <a:themeElements>
    <a:clrScheme name="AnalogousFromRegularSeedRightStep">
      <a:dk1>
        <a:srgbClr val="000000"/>
      </a:dk1>
      <a:lt1>
        <a:srgbClr val="FFFFFF"/>
      </a:lt1>
      <a:dk2>
        <a:srgbClr val="241D3A"/>
      </a:dk2>
      <a:lt2>
        <a:srgbClr val="E7E8E2"/>
      </a:lt2>
      <a:accent1>
        <a:srgbClr val="3F29E7"/>
      </a:accent1>
      <a:accent2>
        <a:srgbClr val="7C17D5"/>
      </a:accent2>
      <a:accent3>
        <a:srgbClr val="DD29E7"/>
      </a:accent3>
      <a:accent4>
        <a:srgbClr val="D51790"/>
      </a:accent4>
      <a:accent5>
        <a:srgbClr val="E72952"/>
      </a:accent5>
      <a:accent6>
        <a:srgbClr val="D53D17"/>
      </a:accent6>
      <a:hlink>
        <a:srgbClr val="808B2E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</Words>
  <Application>Microsoft Macintosh PowerPoint</Application>
  <PresentationFormat>Panorámica</PresentationFormat>
  <Paragraphs>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Aharoni</vt:lpstr>
      <vt:lpstr>Arial</vt:lpstr>
      <vt:lpstr>Avenir Next LT Pro</vt:lpstr>
      <vt:lpstr>PrismaticVTI</vt:lpstr>
      <vt:lpstr>TALLER STEM</vt:lpstr>
      <vt:lpstr>4º ESO 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4ºESO C-D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STEM</dc:title>
  <dc:creator>M. PILAR HERNANDEZ BLANCO</dc:creator>
  <cp:lastModifiedBy>M. PILAR HERNANDEZ BLANCO</cp:lastModifiedBy>
  <cp:revision>2</cp:revision>
  <dcterms:created xsi:type="dcterms:W3CDTF">2022-12-29T19:19:11Z</dcterms:created>
  <dcterms:modified xsi:type="dcterms:W3CDTF">2022-12-30T11:43:31Z</dcterms:modified>
</cp:coreProperties>
</file>