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1A5E9-1847-EAE3-3E6D-B7CE90C81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596A01-8BC4-FA07-E640-8C3FF0523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C78CE6-E6B9-8011-D9BC-84F3148A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5FDC34-4003-1A72-795F-0B539774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F766FB-8790-043C-DEE9-B77FE3F59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67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3F209-B67A-CA03-875A-802DD288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2692F3-E066-C05A-8196-5EE53A8C6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B3BD5D-4737-892B-AC06-EAA4651EC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EC2015-051E-CD91-1FA6-545F0660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777E86-BDA8-B835-5297-E3D3CEC00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47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D5237-2B8A-2C44-BEF1-D578DBA0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71E508-6708-C6FC-D69D-C45B1933F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D22805-7DF5-9699-A452-FFED4A7E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BE2A20-2372-3C08-048A-91B396D67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A89739-7065-FC41-FF25-44F6E566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43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DAB57-2328-4B66-2F58-721118325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7291C3-2839-8D7C-0CC5-3B4E43880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EA021B-57CB-EB39-0602-56E111AAB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A40568-9BAB-66D0-E234-484EE987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5DA3A8-CA8B-E1E7-FF4C-3689FA58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CB7BFC-FE1A-7521-AAFC-46A06C56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109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362C8-6FDB-CA70-C683-7FFD67CE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729089-3B9F-1528-7E72-98DDD1D3D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8E42F8-1979-8339-1552-4B2B5808C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E705A2-D717-5D93-7632-D4E1F05E8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7C986C-32D1-ACEF-39C2-DB706AAED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BC3758-108A-B9B9-F7A0-E99E12761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203818F-7602-554A-9C77-E22AE4043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E7702D7-5357-737B-B12C-B4C710D27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06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6ED73-54F4-447B-8318-20DB5B818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6B32373-18E5-77EF-CF5F-593BC166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73B21F-2022-0F5A-85A4-A6F9B01C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CCF113-4794-F65F-28D9-04E23A82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574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7B756F4-CFCD-B3AB-A78F-F819A4E0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AC09DB-5277-243B-CBE4-F90F298A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7C9ED4-6735-6E02-7706-D67E3749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810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E1AA8-1AC7-E707-BD0D-5DD791B9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241DAF-475C-EC3D-62F2-7072C4EA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85642A-3586-850A-41AC-B539A17E8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A119C8-D4F8-578A-43C0-87E42850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A0FF38-085F-7D4A-D361-C40D55362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6F7FD9-F582-89AB-C89E-F97B736E7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32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FC251F-4B40-EC8C-9E68-E6F14A260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FA66BE-E47F-B188-A0B9-E2255F8F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0639D9-A9F9-87F7-F1A7-8049A80AC6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A966E-6320-115F-B209-84BA3E32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581470-1F13-7E3B-647D-2DCF3C05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7D99AF-CCC8-8031-ACE1-A59BF2D9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07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8147F-7A7C-E159-B3C0-269D114F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0ED163-B924-B180-6EB0-E0F92D9E9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000130-BDA9-ED53-9E10-DF2F36F9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AD3BCD-9DC3-66AF-61B3-24EA322D7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E6B98C-F81B-A5DB-2655-9AB231AFA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121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26B05-1F81-BF27-F11D-69CC61B833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4F9A9C-1020-9665-B906-47C13257D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1554D7-E860-1F44-2232-396354837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64D626-4732-12B5-5322-0DA67AFD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A50DA2-387C-487C-7941-E1D9DAB7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10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C565BBA-585C-75AE-58B9-88E36136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04895C-409A-B984-F432-124C3F0EF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85E9EE-122E-C066-CEBF-DAE766525B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648A0-DB96-4FD5-89D8-43DB8F296719}" type="datetimeFigureOut">
              <a:rPr lang="es-ES" smtClean="0"/>
              <a:t>22/6/23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9AAB24-3537-EB11-8E20-884A2A81D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83FF8B-F87B-C62A-5FE2-37AEC711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C98B9-85B6-4747-B25B-5864A81738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23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anco en el parque">
            <a:extLst>
              <a:ext uri="{FF2B5EF4-FFF2-40B4-BE49-F238E27FC236}">
                <a16:creationId xmlns:a16="http://schemas.microsoft.com/office/drawing/2014/main" id="{CBAB0CC3-2C0B-B684-5D57-8ACCAC914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3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C1C808-DD59-A2E8-99AA-9803627FC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PARQUES NACIONALES ESPAÑOLES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20B9E0-7E54-44C0-2FA2-20DA1E362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1º ESO A</a:t>
            </a:r>
          </a:p>
        </p:txBody>
      </p:sp>
    </p:spTree>
    <p:extLst>
      <p:ext uri="{BB962C8B-B14F-4D97-AF65-F5344CB8AC3E}">
        <p14:creationId xmlns:p14="http://schemas.microsoft.com/office/powerpoint/2010/main" val="875594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73" y="122529"/>
            <a:ext cx="11793894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latin typeface="Comic Sans MS" panose="030F0702030302020204" pitchFamily="66" charset="0"/>
              </a:rPr>
              <a:t>Parque Nacional del Teide</a:t>
            </a:r>
            <a:br>
              <a:rPr lang="es-ES" sz="4000" dirty="0">
                <a:latin typeface="Comic Sans MS" panose="030F0702030302020204" pitchFamily="66" charset="0"/>
              </a:rPr>
            </a:br>
            <a:r>
              <a:rPr lang="es-ES" sz="4000" dirty="0">
                <a:latin typeface="Comic Sans MS" panose="030F0702030302020204" pitchFamily="66" charset="0"/>
              </a:rPr>
              <a:t> Raúl Alonso  y Javier Pedrero</a:t>
            </a: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CB56EE34-9D58-4D35-E108-61517DBF4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7" t="4576" r="4219" b="6221"/>
          <a:stretch/>
        </p:blipFill>
        <p:spPr>
          <a:xfrm>
            <a:off x="2845835" y="1352939"/>
            <a:ext cx="6988629" cy="5266793"/>
          </a:xfrm>
        </p:spPr>
      </p:pic>
    </p:spTree>
    <p:extLst>
      <p:ext uri="{BB962C8B-B14F-4D97-AF65-F5344CB8AC3E}">
        <p14:creationId xmlns:p14="http://schemas.microsoft.com/office/powerpoint/2010/main" val="116466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08" y="1691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latin typeface="Comic Sans MS" panose="030F0702030302020204" pitchFamily="66" charset="0"/>
              </a:rPr>
              <a:t>Parque Nacional de Timanfaya</a:t>
            </a:r>
            <a:br>
              <a:rPr lang="es-ES" sz="4000" dirty="0">
                <a:latin typeface="Comic Sans MS" panose="030F0702030302020204" pitchFamily="66" charset="0"/>
              </a:rPr>
            </a:br>
            <a:r>
              <a:rPr lang="es-ES" sz="4000" dirty="0">
                <a:latin typeface="Comic Sans MS" panose="030F0702030302020204" pitchFamily="66" charset="0"/>
              </a:rPr>
              <a:t> María Herrero  y Manuel Martínez</a:t>
            </a:r>
          </a:p>
        </p:txBody>
      </p:sp>
      <p:pic>
        <p:nvPicPr>
          <p:cNvPr id="5" name="Marcador de contenido 4" descr="Texto, Escala de tiempo&#10;&#10;Descripción generada automáticamente">
            <a:extLst>
              <a:ext uri="{FF2B5EF4-FFF2-40B4-BE49-F238E27FC236}">
                <a16:creationId xmlns:a16="http://schemas.microsoft.com/office/drawing/2014/main" id="{9B30D148-89E8-3DE9-DB80-7B4BC3D9A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01" r="6149" b="14923"/>
          <a:stretch/>
        </p:blipFill>
        <p:spPr>
          <a:xfrm>
            <a:off x="2677886" y="1465165"/>
            <a:ext cx="6559420" cy="4895974"/>
          </a:xfrm>
        </p:spPr>
      </p:pic>
    </p:spTree>
    <p:extLst>
      <p:ext uri="{BB962C8B-B14F-4D97-AF65-F5344CB8AC3E}">
        <p14:creationId xmlns:p14="http://schemas.microsoft.com/office/powerpoint/2010/main" val="2019801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38" y="2158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latin typeface="Comic Sans MS" panose="030F0702030302020204" pitchFamily="66" charset="0"/>
              </a:rPr>
              <a:t>Parque Nacional de Ordesa y Monte Perdido </a:t>
            </a:r>
            <a:br>
              <a:rPr lang="es-ES" sz="3200" dirty="0">
                <a:latin typeface="Comic Sans MS" panose="030F0702030302020204" pitchFamily="66" charset="0"/>
              </a:rPr>
            </a:br>
            <a:r>
              <a:rPr lang="es-ES" sz="3200" dirty="0">
                <a:latin typeface="Comic Sans MS" panose="030F0702030302020204" pitchFamily="66" charset="0"/>
              </a:rPr>
              <a:t>Iker De Frutos  y Jaime De Teresa</a:t>
            </a: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7B8F0AE6-D9CB-132B-1C1C-526D6F4AE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93" t="4367" r="5593" b="1861"/>
          <a:stretch/>
        </p:blipFill>
        <p:spPr>
          <a:xfrm>
            <a:off x="2385451" y="1633058"/>
            <a:ext cx="7169096" cy="5042016"/>
          </a:xfrm>
        </p:spPr>
      </p:pic>
    </p:spTree>
    <p:extLst>
      <p:ext uri="{BB962C8B-B14F-4D97-AF65-F5344CB8AC3E}">
        <p14:creationId xmlns:p14="http://schemas.microsoft.com/office/powerpoint/2010/main" val="2953790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8" y="122530"/>
            <a:ext cx="1174724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Comic Sans MS" panose="030F0702030302020204" pitchFamily="66" charset="0"/>
              </a:rPr>
              <a:t>Parque Nacional de los Picos de Europa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 err="1">
                <a:latin typeface="Comic Sans MS" panose="030F0702030302020204" pitchFamily="66" charset="0"/>
              </a:rPr>
              <a:t>Victor</a:t>
            </a:r>
            <a:r>
              <a:rPr lang="es-ES" sz="3600" dirty="0">
                <a:latin typeface="Comic Sans MS" panose="030F0702030302020204" pitchFamily="66" charset="0"/>
              </a:rPr>
              <a:t> Del Caño y Jorge Santana</a:t>
            </a: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C9EB6866-BDEF-5FF8-EDE1-3F2781484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"/>
          <a:stretch/>
        </p:blipFill>
        <p:spPr>
          <a:xfrm>
            <a:off x="3111132" y="1448093"/>
            <a:ext cx="6797978" cy="5002599"/>
          </a:xfrm>
        </p:spPr>
      </p:pic>
    </p:spTree>
    <p:extLst>
      <p:ext uri="{BB962C8B-B14F-4D97-AF65-F5344CB8AC3E}">
        <p14:creationId xmlns:p14="http://schemas.microsoft.com/office/powerpoint/2010/main" val="62226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000">
        <p14:prism/>
      </p:transition>
    </mc:Choice>
    <mc:Fallback>
      <p:transition spd="slow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40" y="53261"/>
            <a:ext cx="11950959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Comic Sans MS" panose="030F0702030302020204" pitchFamily="66" charset="0"/>
              </a:rPr>
              <a:t>Parque Nacional de Doñana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Alejandra García </a:t>
            </a:r>
            <a:r>
              <a:rPr lang="es-ES" sz="3600" dirty="0" err="1">
                <a:latin typeface="Comic Sans MS" panose="030F0702030302020204" pitchFamily="66" charset="0"/>
              </a:rPr>
              <a:t>Velicia</a:t>
            </a:r>
            <a:r>
              <a:rPr lang="es-ES" sz="3600" dirty="0">
                <a:latin typeface="Comic Sans MS" panose="030F0702030302020204" pitchFamily="66" charset="0"/>
              </a:rPr>
              <a:t> y Andrea García López</a:t>
            </a:r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704AC7EB-2578-2C66-F9C9-84EA2E1D1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2" r="3396" b="2312"/>
          <a:stretch/>
        </p:blipFill>
        <p:spPr>
          <a:xfrm>
            <a:off x="2616610" y="1526607"/>
            <a:ext cx="7311161" cy="5155947"/>
          </a:xfrm>
        </p:spPr>
      </p:pic>
    </p:spTree>
    <p:extLst>
      <p:ext uri="{BB962C8B-B14F-4D97-AF65-F5344CB8AC3E}">
        <p14:creationId xmlns:p14="http://schemas.microsoft.com/office/powerpoint/2010/main" val="257169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10" y="1959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Comic Sans MS" panose="030F0702030302020204" pitchFamily="66" charset="0"/>
              </a:rPr>
              <a:t>Parque Nacional de Monfragüe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Marcos Herrero y David Bastardo</a:t>
            </a:r>
          </a:p>
        </p:txBody>
      </p:sp>
      <p:pic>
        <p:nvPicPr>
          <p:cNvPr id="5" name="Marcador de contenido 4" descr="Imagen que contiene persona, mujer, joven, parado&#10;&#10;Descripción generada automáticamente">
            <a:extLst>
              <a:ext uri="{FF2B5EF4-FFF2-40B4-BE49-F238E27FC236}">
                <a16:creationId xmlns:a16="http://schemas.microsoft.com/office/drawing/2014/main" id="{992AB7C3-136D-FE3F-0A32-7CFCD468B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11823" r="12209" b="16774"/>
          <a:stretch/>
        </p:blipFill>
        <p:spPr>
          <a:xfrm>
            <a:off x="2049624" y="1621619"/>
            <a:ext cx="6758474" cy="4853813"/>
          </a:xfrm>
        </p:spPr>
      </p:pic>
    </p:spTree>
    <p:extLst>
      <p:ext uri="{BB962C8B-B14F-4D97-AF65-F5344CB8AC3E}">
        <p14:creationId xmlns:p14="http://schemas.microsoft.com/office/powerpoint/2010/main" val="848775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09" y="159558"/>
            <a:ext cx="11216951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Comic Sans MS" panose="030F0702030302020204" pitchFamily="66" charset="0"/>
              </a:rPr>
              <a:t>Parque Nacional de Sierra Nevada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Ángela Álvarez, Rocío González y Daniela Romero</a:t>
            </a:r>
          </a:p>
        </p:txBody>
      </p:sp>
      <p:pic>
        <p:nvPicPr>
          <p:cNvPr id="10" name="Marcador de contenido 9" descr="Texto&#10;&#10;Descripción generada automáticamente">
            <a:extLst>
              <a:ext uri="{FF2B5EF4-FFF2-40B4-BE49-F238E27FC236}">
                <a16:creationId xmlns:a16="http://schemas.microsoft.com/office/drawing/2014/main" id="{F7B92AD1-9F42-C6B3-BD30-F2A9C33A7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t="16155" b="4934"/>
          <a:stretch/>
        </p:blipFill>
        <p:spPr bwMode="auto">
          <a:xfrm>
            <a:off x="1791476" y="1559766"/>
            <a:ext cx="8173618" cy="501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8">
            <a:extLst>
              <a:ext uri="{FF2B5EF4-FFF2-40B4-BE49-F238E27FC236}">
                <a16:creationId xmlns:a16="http://schemas.microsoft.com/office/drawing/2014/main" id="{C12A7E6C-1E08-AF14-82DB-C9DF1BC193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12DC76C8-B7CE-2517-A0C9-67BAE0D8CB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043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2" y="85207"/>
            <a:ext cx="11086322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Comic Sans MS" panose="030F0702030302020204" pitchFamily="66" charset="0"/>
              </a:rPr>
              <a:t>Parque Nacional de las Hoces del Río Duratón Sergio Bastardo y Silvio José Santana </a:t>
            </a:r>
            <a:r>
              <a:rPr lang="es-ES" sz="3600" dirty="0" err="1">
                <a:latin typeface="Comic Sans MS" panose="030F0702030302020204" pitchFamily="66" charset="0"/>
              </a:rPr>
              <a:t>Bolivar</a:t>
            </a:r>
            <a:endParaRPr lang="es-ES" sz="3600" dirty="0">
              <a:latin typeface="Comic Sans MS" panose="030F0702030302020204" pitchFamily="66" charset="0"/>
            </a:endParaRPr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DFEBD207-1E2D-3246-707D-361592232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2" r="2782" b="2790"/>
          <a:stretch/>
        </p:blipFill>
        <p:spPr>
          <a:xfrm>
            <a:off x="3253766" y="1483567"/>
            <a:ext cx="7224511" cy="5086478"/>
          </a:xfrm>
        </p:spPr>
      </p:pic>
    </p:spTree>
    <p:extLst>
      <p:ext uri="{BB962C8B-B14F-4D97-AF65-F5344CB8AC3E}">
        <p14:creationId xmlns:p14="http://schemas.microsoft.com/office/powerpoint/2010/main" val="2293392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8" y="0"/>
            <a:ext cx="9702934" cy="13255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es-ES" sz="3600" dirty="0">
                <a:latin typeface="Comic Sans MS" panose="030F0702030302020204" pitchFamily="66" charset="0"/>
              </a:rPr>
              <a:t>Parque Nacional de las Arribes del Duero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Paula Repiso Medina y Ana Raquel López Machado. </a:t>
            </a:r>
          </a:p>
        </p:txBody>
      </p:sp>
      <p:pic>
        <p:nvPicPr>
          <p:cNvPr id="5" name="Marcador de contenido 4" descr="Un periódico con la imagen de una persona&#10;&#10;Descripción generada automáticamente con confianza media">
            <a:extLst>
              <a:ext uri="{FF2B5EF4-FFF2-40B4-BE49-F238E27FC236}">
                <a16:creationId xmlns:a16="http://schemas.microsoft.com/office/drawing/2014/main" id="{3796C9AE-5D6E-D7C9-BCCD-8CFD3EEAD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1" t="2558" b="5250"/>
          <a:stretch/>
        </p:blipFill>
        <p:spPr>
          <a:xfrm>
            <a:off x="3968919" y="1325563"/>
            <a:ext cx="3868795" cy="5443764"/>
          </a:xfrm>
        </p:spPr>
      </p:pic>
    </p:spTree>
    <p:extLst>
      <p:ext uri="{BB962C8B-B14F-4D97-AF65-F5344CB8AC3E}">
        <p14:creationId xmlns:p14="http://schemas.microsoft.com/office/powerpoint/2010/main" val="318613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95990-3B52-0342-B7D9-B203830C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251" y="85207"/>
            <a:ext cx="8952471" cy="1325563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Comic Sans MS" panose="030F0702030302020204" pitchFamily="66" charset="0"/>
              </a:rPr>
              <a:t>Parque Nacional del Cañón del Río Lobos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 Lucía Sánchez y María Álvarez</a:t>
            </a:r>
          </a:p>
        </p:txBody>
      </p:sp>
      <p:pic>
        <p:nvPicPr>
          <p:cNvPr id="5" name="Marcador de contenido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3E0D88AF-4ED3-1DCF-632A-BBF1C8167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48" y="1410769"/>
            <a:ext cx="6704671" cy="5028503"/>
          </a:xfrm>
        </p:spPr>
      </p:pic>
    </p:spTree>
    <p:extLst>
      <p:ext uri="{BB962C8B-B14F-4D97-AF65-F5344CB8AC3E}">
        <p14:creationId xmlns:p14="http://schemas.microsoft.com/office/powerpoint/2010/main" val="398587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794E3-5177-ECCD-7995-48A8B5765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5206"/>
            <a:ext cx="10971245" cy="1325563"/>
          </a:xfrm>
        </p:spPr>
        <p:txBody>
          <a:bodyPr>
            <a:noAutofit/>
          </a:bodyPr>
          <a:lstStyle/>
          <a:p>
            <a:pPr algn="just"/>
            <a:r>
              <a:rPr lang="es-ES" sz="3600" dirty="0">
                <a:latin typeface="Comic Sans MS" panose="030F0702030302020204" pitchFamily="66" charset="0"/>
              </a:rPr>
              <a:t>Parque Nacional de las Tablas de Daimiel </a:t>
            </a:r>
            <a:br>
              <a:rPr lang="es-ES" sz="3600" dirty="0">
                <a:latin typeface="Comic Sans MS" panose="030F0702030302020204" pitchFamily="66" charset="0"/>
              </a:rPr>
            </a:br>
            <a:r>
              <a:rPr lang="es-ES" sz="3600" dirty="0">
                <a:latin typeface="Comic Sans MS" panose="030F0702030302020204" pitchFamily="66" charset="0"/>
              </a:rPr>
              <a:t>Álvaro López Vaquero y Leire García Gómez.</a:t>
            </a:r>
          </a:p>
        </p:txBody>
      </p:sp>
      <p:pic>
        <p:nvPicPr>
          <p:cNvPr id="5" name="Marcador de contenido 4" descr="Imagen que contiene texto, pizarrón, refrigerador&#10;&#10;Descripción generada automáticamente">
            <a:extLst>
              <a:ext uri="{FF2B5EF4-FFF2-40B4-BE49-F238E27FC236}">
                <a16:creationId xmlns:a16="http://schemas.microsoft.com/office/drawing/2014/main" id="{65F00110-21D4-3B23-BE0E-17ECC3CE5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4" t="3719" r="8401" b="9651"/>
          <a:stretch/>
        </p:blipFill>
        <p:spPr>
          <a:xfrm>
            <a:off x="2668554" y="1632855"/>
            <a:ext cx="6204857" cy="4839311"/>
          </a:xfrm>
        </p:spPr>
      </p:pic>
    </p:spTree>
    <p:extLst>
      <p:ext uri="{BB962C8B-B14F-4D97-AF65-F5344CB8AC3E}">
        <p14:creationId xmlns:p14="http://schemas.microsoft.com/office/powerpoint/2010/main" val="3750497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155</Words>
  <Application>Microsoft Macintosh PowerPoint</Application>
  <PresentationFormat>Panorámica</PresentationFormat>
  <Paragraphs>13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Tema de Office</vt:lpstr>
      <vt:lpstr>PARQUES NACIONALES ESPAÑOLES</vt:lpstr>
      <vt:lpstr>Parque Nacional del Teide  Raúl Alonso  y Javier Pedrero</vt:lpstr>
      <vt:lpstr>Parque Nacional de Timanfaya  María Herrero  y Manuel Martínez</vt:lpstr>
      <vt:lpstr>Parque Nacional de Ordesa y Monte Perdido  Iker De Frutos  y Jaime De Teresa</vt:lpstr>
      <vt:lpstr>Parque Nacional de los Picos de Europa  Victor Del Caño y Jorge Santana</vt:lpstr>
      <vt:lpstr>Parque Nacional de Doñana  Alejandra García Velicia y Andrea García López</vt:lpstr>
      <vt:lpstr>Parque Nacional de Monfragüe  Marcos Herrero y David Bastardo</vt:lpstr>
      <vt:lpstr>Parque Nacional de Sierra Nevada  Ángela Álvarez, Rocío González y Daniela Romero</vt:lpstr>
      <vt:lpstr>Parque Nacional de las Hoces del Río Duratón Sergio Bastardo y Silvio José Santana Bolivar</vt:lpstr>
      <vt:lpstr>Parque Nacional de las Arribes del Duero  Paula Repiso Medina y Ana Raquel López Machado. </vt:lpstr>
      <vt:lpstr>Parque Nacional del Cañón del Río Lobos  Lucía Sánchez y María Álvarez</vt:lpstr>
      <vt:lpstr>Parque Nacional de las Tablas de Daimiel  Álvaro López Vaquero y Leire García Gómez.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 Nacional del Teide Raúl Alonso  y Javier Pedrero</dc:title>
  <dc:creator>MONICA ARMENTEROS CUESTA</dc:creator>
  <cp:lastModifiedBy>M. PILAR HERNANDEZ BLANCO</cp:lastModifiedBy>
  <cp:revision>3</cp:revision>
  <dcterms:created xsi:type="dcterms:W3CDTF">2023-06-22T08:35:07Z</dcterms:created>
  <dcterms:modified xsi:type="dcterms:W3CDTF">2023-06-22T20:05:57Z</dcterms:modified>
</cp:coreProperties>
</file>