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7"/>
  </p:normalViewPr>
  <p:slideViewPr>
    <p:cSldViewPr snapToGrid="0" snapToObjects="1">
      <p:cViewPr varScale="1">
        <p:scale>
          <a:sx n="90" d="100"/>
          <a:sy n="90" d="100"/>
        </p:scale>
        <p:origin x="2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55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2034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233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692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6/30/22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1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6/30/22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150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6/30/22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7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330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431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920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491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8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9" r:id="rId6"/>
    <p:sldLayoutId id="2147483834" r:id="rId7"/>
    <p:sldLayoutId id="2147483835" r:id="rId8"/>
    <p:sldLayoutId id="2147483836" r:id="rId9"/>
    <p:sldLayoutId id="2147483838" r:id="rId10"/>
    <p:sldLayoutId id="214748383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41CEF-8476-331E-3EC9-A5933510E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5708"/>
          <a:stretch/>
        </p:blipFill>
        <p:spPr>
          <a:xfrm>
            <a:off x="20" y="14298"/>
            <a:ext cx="12188932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48AEA76-67F2-4344-A189-9BFFE0076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70186" y="-570186"/>
            <a:ext cx="6858000" cy="7998371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390676-FA24-76A2-884F-407BCDD4A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799521"/>
            <a:ext cx="5565648" cy="2179601"/>
          </a:xfrm>
        </p:spPr>
        <p:txBody>
          <a:bodyPr>
            <a:normAutofit/>
          </a:bodyPr>
          <a:lstStyle/>
          <a:p>
            <a:r>
              <a:rPr lang="es-ES" sz="4400">
                <a:solidFill>
                  <a:srgbClr val="FFFFFF"/>
                </a:solidFill>
              </a:rPr>
              <a:t>PROYECTOS FINALES DE CURSO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680FA9-5CD4-2298-3260-9C36CF64C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624760"/>
            <a:ext cx="5565648" cy="1633040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1º ESO D Y 1º ESO E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5350" y="-785349"/>
            <a:ext cx="744976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2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4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7130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842F80-803B-B1E2-937C-ECFCAD875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/>
              <a:t>PARQUE NACIONAL DE LA CALDERA DE TABURIENTE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679B86A5-6DC3-37FA-304F-00F1BD3F1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40" t="2561" r="12842" b="6813"/>
          <a:stretch/>
        </p:blipFill>
        <p:spPr>
          <a:xfrm>
            <a:off x="5303672" y="1632088"/>
            <a:ext cx="6341319" cy="4904005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3013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37FF82-B91E-5C43-51AA-DF66B252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PARQUE NACIONAL DE DOÑANA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ADBAE7ED-188C-F67D-F03F-CD1606686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973" r="15938" b="4359"/>
          <a:stretch/>
        </p:blipFill>
        <p:spPr>
          <a:xfrm>
            <a:off x="4944246" y="1247899"/>
            <a:ext cx="6875972" cy="5277773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3031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02EAE5-C7C6-703C-21A9-87B471BDD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/>
              <a:t>PARQUE NACIONAL DE ORDESA Y MONTE PERDIDO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Un grupo de folletos sobre una mesa&#10;&#10;Descripción generada automáticamente con confianza baja">
            <a:extLst>
              <a:ext uri="{FF2B5EF4-FFF2-40B4-BE49-F238E27FC236}">
                <a16:creationId xmlns:a16="http://schemas.microsoft.com/office/drawing/2014/main" id="{0EA31565-1A6A-70D1-A3EA-F1CF25237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72" t="6181" r="16800" b="8816"/>
          <a:stretch/>
        </p:blipFill>
        <p:spPr>
          <a:xfrm>
            <a:off x="5324218" y="1068569"/>
            <a:ext cx="6931364" cy="5096531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516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B1622E-6842-7F5B-47A0-712C96A6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/>
              <a:t>PARQUE NACIONAL DE AIGÜESTORTES Y LAGO DE SAN MAURICIO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Mano de una persona con los brazos levantados&#10;&#10;Descripción generada automáticamente con confianza baja">
            <a:extLst>
              <a:ext uri="{FF2B5EF4-FFF2-40B4-BE49-F238E27FC236}">
                <a16:creationId xmlns:a16="http://schemas.microsoft.com/office/drawing/2014/main" id="{A976BA01-E15E-5FB4-3915-C0946985C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08" r="17693" b="12212"/>
          <a:stretch/>
        </p:blipFill>
        <p:spPr>
          <a:xfrm>
            <a:off x="5300528" y="1128648"/>
            <a:ext cx="6691140" cy="5416705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409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44E358-E189-99FB-2E22-50DB9DBE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/>
              <a:t>PARQUE NACIONAL DE LAS ISLAS ATLÁNTICAS DE GALICIA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939405A9-BB4E-F6D4-30BA-0A022686B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301" r="7750" b="2971"/>
          <a:stretch/>
        </p:blipFill>
        <p:spPr>
          <a:xfrm>
            <a:off x="5475716" y="1302999"/>
            <a:ext cx="6690094" cy="5005374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5878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A84103-D53E-2734-7D9F-C06D5619F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PARQUE NACIONAL DE CABRERA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Escala de tiempo&#10;&#10;Descripción generada automáticamente con confianza baja">
            <a:extLst>
              <a:ext uri="{FF2B5EF4-FFF2-40B4-BE49-F238E27FC236}">
                <a16:creationId xmlns:a16="http://schemas.microsoft.com/office/drawing/2014/main" id="{66A50BA0-AA01-88B7-E66F-52309A2B2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144" r="11727" b="3151"/>
          <a:stretch/>
        </p:blipFill>
        <p:spPr>
          <a:xfrm>
            <a:off x="5205058" y="1189679"/>
            <a:ext cx="6986942" cy="5506103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627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20A6FC-180F-10F6-A0F1-FF253C8A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DURACIÓN DE LOS DÍAS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7AE42D7-8ACF-4EC3-B39E-A04D54DA2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077" r="14120" b="5619"/>
          <a:stretch/>
        </p:blipFill>
        <p:spPr>
          <a:xfrm>
            <a:off x="5088580" y="1170762"/>
            <a:ext cx="6921394" cy="5500526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976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3D4698-6A62-810D-EB0B-0229B937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DURACIÓN DE LOS DÍAS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que contiene persona, interior, sostener, mujer&#10;&#10;Descripción generada automáticamente">
            <a:extLst>
              <a:ext uri="{FF2B5EF4-FFF2-40B4-BE49-F238E27FC236}">
                <a16:creationId xmlns:a16="http://schemas.microsoft.com/office/drawing/2014/main" id="{08E321E3-EC3E-82D1-C146-9A9F459AE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136" r="13315" b="6713"/>
          <a:stretch/>
        </p:blipFill>
        <p:spPr>
          <a:xfrm>
            <a:off x="5414833" y="1118993"/>
            <a:ext cx="6777167" cy="5509373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675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62840D-BACF-80EF-D961-314B2FC96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DURACIÓN DE LOS DÍAS</a:t>
            </a:r>
          </a:p>
        </p:txBody>
      </p:sp>
      <p:grpSp>
        <p:nvGrpSpPr>
          <p:cNvPr id="3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que contiene persona, computadora, computer, mujer&#10;&#10;Descripción generada automáticamente">
            <a:extLst>
              <a:ext uri="{FF2B5EF4-FFF2-40B4-BE49-F238E27FC236}">
                <a16:creationId xmlns:a16="http://schemas.microsoft.com/office/drawing/2014/main" id="{A9FEAC5B-F04C-02B3-D83B-DEAE3BBA5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932" t="5776" r="13371" b="6499"/>
          <a:stretch/>
        </p:blipFill>
        <p:spPr>
          <a:xfrm>
            <a:off x="5482795" y="1261691"/>
            <a:ext cx="6709205" cy="5117204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70127103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LightSeedLeftStep">
      <a:dk1>
        <a:srgbClr val="000000"/>
      </a:dk1>
      <a:lt1>
        <a:srgbClr val="FFFFFF"/>
      </a:lt1>
      <a:dk2>
        <a:srgbClr val="412425"/>
      </a:dk2>
      <a:lt2>
        <a:srgbClr val="E6E2E8"/>
      </a:lt2>
      <a:accent1>
        <a:srgbClr val="8FA980"/>
      </a:accent1>
      <a:accent2>
        <a:srgbClr val="9BA672"/>
      </a:accent2>
      <a:accent3>
        <a:srgbClr val="A9A180"/>
      </a:accent3>
      <a:accent4>
        <a:srgbClr val="BA957F"/>
      </a:accent4>
      <a:accent5>
        <a:srgbClr val="C59395"/>
      </a:accent5>
      <a:accent6>
        <a:srgbClr val="BA7F99"/>
      </a:accent6>
      <a:hlink>
        <a:srgbClr val="9569AE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62</Words>
  <Application>Microsoft Macintosh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Avenir Next LT Pro Light</vt:lpstr>
      <vt:lpstr>Georgia Pro Semibold</vt:lpstr>
      <vt:lpstr>RocaVTI</vt:lpstr>
      <vt:lpstr>PROYECTOS FINALES DE CURSO</vt:lpstr>
      <vt:lpstr>PARQUE NACIONAL DE LA CALDERA DE TABURIENTE</vt:lpstr>
      <vt:lpstr>PARQUE NACIONAL DE DOÑANA</vt:lpstr>
      <vt:lpstr>PARQUE NACIONAL DE ORDESA Y MONTE PERDIDO</vt:lpstr>
      <vt:lpstr>PARQUE NACIONAL DE AIGÜESTORTES Y LAGO DE SAN MAURICIO</vt:lpstr>
      <vt:lpstr>PARQUE NACIONAL DE LAS ISLAS ATLÁNTICAS DE GALICIA</vt:lpstr>
      <vt:lpstr>PARQUE NACIONAL DE CABRERA</vt:lpstr>
      <vt:lpstr>DURACIÓN DE LOS DÍAS</vt:lpstr>
      <vt:lpstr>DURACIÓN DE LOS DÍAS</vt:lpstr>
      <vt:lpstr>DURACIÓN DE LOS DÍAS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PROYECTOS FINALES DE CURSO</dc:title>
  <dc:creator>M. PILAR HERNANDEZ BLANCO</dc:creator>
  <cp:lastModifiedBy>M. PILAR HERNANDEZ BLANCO</cp:lastModifiedBy>
  <cp:revision>2</cp:revision>
  <dcterms:created xsi:type="dcterms:W3CDTF">2022-06-30T11:20:34Z</dcterms:created>
  <dcterms:modified xsi:type="dcterms:W3CDTF">2022-06-30T17:24:26Z</dcterms:modified>
</cp:coreProperties>
</file>