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7" r:id="rId10"/>
    <p:sldId id="264" r:id="rId11"/>
    <p:sldId id="268" r:id="rId12"/>
    <p:sldId id="265" r:id="rId13"/>
    <p:sldId id="26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97"/>
  </p:normalViewPr>
  <p:slideViewPr>
    <p:cSldViewPr snapToGrid="0">
      <p:cViewPr varScale="1">
        <p:scale>
          <a:sx n="114" d="100"/>
          <a:sy n="114" d="100"/>
        </p:scale>
        <p:origin x="4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6/25/24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6/25/24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F75536-5E79-84EB-E76F-DA64E50230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ENFERMEDADES GENÉTICAS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37BFC42-3EF5-0526-0185-CAD0596EF7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4º ESO A</a:t>
            </a:r>
          </a:p>
        </p:txBody>
      </p:sp>
    </p:spTree>
    <p:extLst>
      <p:ext uri="{BB962C8B-B14F-4D97-AF65-F5344CB8AC3E}">
        <p14:creationId xmlns:p14="http://schemas.microsoft.com/office/powerpoint/2010/main" val="2556313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:push dir="u"/>
      </p:transition>
    </mc:Choice>
    <mc:Fallback>
      <p:transition spd="slow" advTm="5000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B6095B-F4CB-EFD3-E658-3A1252F6E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ANEMIA DE CÉLULAS FALCIFORMES</a:t>
            </a:r>
            <a:br>
              <a:rPr lang="es-ES" dirty="0"/>
            </a:br>
            <a:r>
              <a:rPr lang="es-ES" dirty="0"/>
              <a:t>LEIRE ALONSO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71BE273-FD72-18EC-B215-03BA6A1C29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764" r="25420"/>
          <a:stretch/>
        </p:blipFill>
        <p:spPr>
          <a:xfrm>
            <a:off x="1141413" y="2249487"/>
            <a:ext cx="9719875" cy="4195917"/>
          </a:xfrm>
        </p:spPr>
      </p:pic>
    </p:spTree>
    <p:extLst>
      <p:ext uri="{BB962C8B-B14F-4D97-AF65-F5344CB8AC3E}">
        <p14:creationId xmlns:p14="http://schemas.microsoft.com/office/powerpoint/2010/main" val="2996820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14:prism/>
      </p:transition>
    </mc:Choice>
    <mc:Fallback>
      <p:transition spd="slow" advTm="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B5C073-6B47-14BD-BA9C-289DEC906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NEOPLASIA ENDOCRINA MÚLTIPLE</a:t>
            </a:r>
            <a:br>
              <a:rPr lang="es-ES" dirty="0"/>
            </a:br>
            <a:r>
              <a:rPr lang="es-ES" dirty="0"/>
              <a:t>JUAN PABLO ÁLVAREZ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68B3177-3776-AE24-9D29-B0BE1569B1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480" t="3549" r="27121"/>
          <a:stretch/>
        </p:blipFill>
        <p:spPr>
          <a:xfrm>
            <a:off x="1037063" y="2375210"/>
            <a:ext cx="9768469" cy="4226312"/>
          </a:xfrm>
        </p:spPr>
      </p:pic>
    </p:spTree>
    <p:extLst>
      <p:ext uri="{BB962C8B-B14F-4D97-AF65-F5344CB8AC3E}">
        <p14:creationId xmlns:p14="http://schemas.microsoft.com/office/powerpoint/2010/main" val="3903067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14:prism/>
      </p:transition>
    </mc:Choice>
    <mc:Fallback>
      <p:transition spd="slow" advTm="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0D16D8-9A84-8F23-7B18-EB502580D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HEMOFILIA</a:t>
            </a:r>
            <a:br>
              <a:rPr lang="es-ES" dirty="0"/>
            </a:br>
            <a:r>
              <a:rPr lang="es-ES" dirty="0"/>
              <a:t>DAVID CALVO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8412ED7-C892-236E-45CF-810BDA5301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286" t="10476" r="28533"/>
          <a:stretch/>
        </p:blipFill>
        <p:spPr>
          <a:xfrm>
            <a:off x="1338146" y="2207941"/>
            <a:ext cx="9445083" cy="4304371"/>
          </a:xfrm>
        </p:spPr>
      </p:pic>
    </p:spTree>
    <p:extLst>
      <p:ext uri="{BB962C8B-B14F-4D97-AF65-F5344CB8AC3E}">
        <p14:creationId xmlns:p14="http://schemas.microsoft.com/office/powerpoint/2010/main" val="2222197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14:prism/>
      </p:transition>
    </mc:Choice>
    <mc:Fallback>
      <p:transition spd="slow" advTm="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486CB5-A927-5D24-3AB6-1E312B10B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ENFERMEDAD DE GAUCHER</a:t>
            </a:r>
            <a:br>
              <a:rPr lang="es-ES" dirty="0"/>
            </a:br>
            <a:r>
              <a:rPr lang="es-ES" dirty="0"/>
              <a:t>TERESA CORRALES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4AA8556-7377-6564-3541-795BCB7724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2723" r="24287" b="10810"/>
          <a:stretch/>
        </p:blipFill>
        <p:spPr>
          <a:xfrm>
            <a:off x="1427357" y="2249488"/>
            <a:ext cx="9445082" cy="4184766"/>
          </a:xfrm>
        </p:spPr>
      </p:pic>
    </p:spTree>
    <p:extLst>
      <p:ext uri="{BB962C8B-B14F-4D97-AF65-F5344CB8AC3E}">
        <p14:creationId xmlns:p14="http://schemas.microsoft.com/office/powerpoint/2010/main" val="3869728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14:prism/>
      </p:transition>
    </mc:Choice>
    <mc:Fallback>
      <p:transition spd="slow" advTm="5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E05F6B-49C1-BF56-6339-4D5E171C9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CÁNCER DE PULMÓN</a:t>
            </a:r>
            <a:br>
              <a:rPr lang="es-ES" dirty="0"/>
            </a:br>
            <a:r>
              <a:rPr lang="es-ES" dirty="0"/>
              <a:t>FABIOLA FIDALGO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8F0B30B-C245-D189-6D84-B45C0EAF98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0456" r="22305"/>
          <a:stretch/>
        </p:blipFill>
        <p:spPr>
          <a:xfrm>
            <a:off x="1438508" y="2249487"/>
            <a:ext cx="9608904" cy="4195917"/>
          </a:xfrm>
        </p:spPr>
      </p:pic>
    </p:spTree>
    <p:extLst>
      <p:ext uri="{BB962C8B-B14F-4D97-AF65-F5344CB8AC3E}">
        <p14:creationId xmlns:p14="http://schemas.microsoft.com/office/powerpoint/2010/main" val="22212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14:prism/>
      </p:transition>
    </mc:Choice>
    <mc:Fallback>
      <p:transition spd="slow" advTm="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46434B-B92D-D19E-B606-360336B09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NEUROFIBROMATOSIS</a:t>
            </a:r>
            <a:br>
              <a:rPr lang="es-ES" dirty="0"/>
            </a:br>
            <a:r>
              <a:rPr lang="es-ES" dirty="0"/>
              <a:t>Shaila González</a:t>
            </a:r>
          </a:p>
        </p:txBody>
      </p:sp>
      <p:pic>
        <p:nvPicPr>
          <p:cNvPr id="5" name="Marcador de contenido 4" descr="Imagen que contiene persona, sostener, firmar, mujer&#10;&#10;Descripción generada automáticamente">
            <a:extLst>
              <a:ext uri="{FF2B5EF4-FFF2-40B4-BE49-F238E27FC236}">
                <a16:creationId xmlns:a16="http://schemas.microsoft.com/office/drawing/2014/main" id="{7319F8B7-A78C-5A63-9206-688BDDCE1B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5590" r="26502"/>
          <a:stretch/>
        </p:blipFill>
        <p:spPr>
          <a:xfrm>
            <a:off x="1243013" y="2097089"/>
            <a:ext cx="9444037" cy="4446586"/>
          </a:xfrm>
        </p:spPr>
      </p:pic>
    </p:spTree>
    <p:extLst>
      <p:ext uri="{BB962C8B-B14F-4D97-AF65-F5344CB8AC3E}">
        <p14:creationId xmlns:p14="http://schemas.microsoft.com/office/powerpoint/2010/main" val="3497740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14:prism/>
      </p:transition>
    </mc:Choice>
    <mc:Fallback>
      <p:transition spd="slow" advTm="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B86D69-1487-0BC5-20D6-0F2710018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RETINITIS PIGMENTOSA</a:t>
            </a:r>
            <a:br>
              <a:rPr lang="es-ES" dirty="0"/>
            </a:br>
            <a:r>
              <a:rPr lang="es-ES" dirty="0"/>
              <a:t>HÉCTOR LÓPEZ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F8DBB3E8-7B06-7D50-C06A-5E51224E5E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889" t="9217" r="29530"/>
          <a:stretch/>
        </p:blipFill>
        <p:spPr>
          <a:xfrm>
            <a:off x="1427356" y="2219093"/>
            <a:ext cx="9620055" cy="4181707"/>
          </a:xfrm>
        </p:spPr>
      </p:pic>
    </p:spTree>
    <p:extLst>
      <p:ext uri="{BB962C8B-B14F-4D97-AF65-F5344CB8AC3E}">
        <p14:creationId xmlns:p14="http://schemas.microsoft.com/office/powerpoint/2010/main" val="4040064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14:prism/>
      </p:transition>
    </mc:Choice>
    <mc:Fallback>
      <p:transition spd="slow" advTm="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709AC4-776C-45E7-FC13-EDBFA7C6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HIPERCOLESTEROLEMIA</a:t>
            </a:r>
            <a:br>
              <a:rPr lang="es-ES" dirty="0"/>
            </a:br>
            <a:r>
              <a:rPr lang="es-ES" dirty="0"/>
              <a:t>PABLO MARTÍN</a:t>
            </a:r>
          </a:p>
        </p:txBody>
      </p:sp>
      <p:pic>
        <p:nvPicPr>
          <p:cNvPr id="5" name="Marcador de contenido 4" descr="Un hombre con un traje de color verde con letras blancas&#10;&#10;Descripción generada automáticamente con confianza baja">
            <a:extLst>
              <a:ext uri="{FF2B5EF4-FFF2-40B4-BE49-F238E27FC236}">
                <a16:creationId xmlns:a16="http://schemas.microsoft.com/office/drawing/2014/main" id="{2B6B480A-F05E-D24D-6322-42C80CD5CC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946" r="21963"/>
          <a:stretch/>
        </p:blipFill>
        <p:spPr>
          <a:xfrm>
            <a:off x="957263" y="1943101"/>
            <a:ext cx="9644061" cy="4600574"/>
          </a:xfrm>
        </p:spPr>
      </p:pic>
    </p:spTree>
    <p:extLst>
      <p:ext uri="{BB962C8B-B14F-4D97-AF65-F5344CB8AC3E}">
        <p14:creationId xmlns:p14="http://schemas.microsoft.com/office/powerpoint/2010/main" val="4145947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14:prism/>
      </p:transition>
    </mc:Choice>
    <mc:Fallback>
      <p:transition spd="slow" advTm="5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EF9089-116E-4213-5986-9D5EF0AFF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ALZHEIMER</a:t>
            </a:r>
            <a:br>
              <a:rPr lang="es-ES" dirty="0"/>
            </a:br>
            <a:r>
              <a:rPr lang="es-ES" dirty="0"/>
              <a:t>SAMUEL MOLINA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5C394B6-0190-3E1F-46A6-C282357239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422" t="10477" r="24713" b="4828"/>
          <a:stretch/>
        </p:blipFill>
        <p:spPr>
          <a:xfrm>
            <a:off x="1315844" y="2097088"/>
            <a:ext cx="9433932" cy="4225653"/>
          </a:xfrm>
        </p:spPr>
      </p:pic>
    </p:spTree>
    <p:extLst>
      <p:ext uri="{BB962C8B-B14F-4D97-AF65-F5344CB8AC3E}">
        <p14:creationId xmlns:p14="http://schemas.microsoft.com/office/powerpoint/2010/main" val="3139348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prism/>
      </p:transition>
    </mc:Choice>
    <mc:Fallback xmlns="">
      <p:transition spd="slow" advTm="5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D2A3C1-9420-DE0F-8535-358CC9B54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HEMOCROMATOSIS</a:t>
            </a:r>
            <a:br>
              <a:rPr lang="es-ES" dirty="0"/>
            </a:br>
            <a:r>
              <a:rPr lang="es-ES" dirty="0"/>
              <a:t>NURIA ORTEGA</a:t>
            </a:r>
          </a:p>
        </p:txBody>
      </p:sp>
      <p:pic>
        <p:nvPicPr>
          <p:cNvPr id="5" name="Marcador de contenido 4" descr="Imagen que contiene firmar, oficina, papel, foto&#10;&#10;Descripción generada automáticamente">
            <a:extLst>
              <a:ext uri="{FF2B5EF4-FFF2-40B4-BE49-F238E27FC236}">
                <a16:creationId xmlns:a16="http://schemas.microsoft.com/office/drawing/2014/main" id="{C50BA63B-E8BC-3942-6CAB-FD548CE83D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0491" r="26864"/>
          <a:stretch/>
        </p:blipFill>
        <p:spPr>
          <a:xfrm>
            <a:off x="1038227" y="2249488"/>
            <a:ext cx="9905997" cy="4279900"/>
          </a:xfrm>
        </p:spPr>
      </p:pic>
    </p:spTree>
    <p:extLst>
      <p:ext uri="{BB962C8B-B14F-4D97-AF65-F5344CB8AC3E}">
        <p14:creationId xmlns:p14="http://schemas.microsoft.com/office/powerpoint/2010/main" val="2877662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14:prism/>
      </p:transition>
    </mc:Choice>
    <mc:Fallback>
      <p:transition spd="slow" advTm="5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E115BD-3E16-D41F-E706-75EBD2F2F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ELA: ESCLEROSIS LATERAL AMIOTRÓFICA</a:t>
            </a:r>
            <a:br>
              <a:rPr lang="es-ES" dirty="0"/>
            </a:br>
            <a:r>
              <a:rPr lang="es-ES" dirty="0"/>
              <a:t>IRENE PÉREZ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E31B221-A113-4B79-EE75-0DF78081CB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0455" t="6699" r="28113"/>
          <a:stretch/>
        </p:blipFill>
        <p:spPr>
          <a:xfrm>
            <a:off x="1260089" y="2097087"/>
            <a:ext cx="9556594" cy="4236805"/>
          </a:xfrm>
        </p:spPr>
      </p:pic>
    </p:spTree>
    <p:extLst>
      <p:ext uri="{BB962C8B-B14F-4D97-AF65-F5344CB8AC3E}">
        <p14:creationId xmlns:p14="http://schemas.microsoft.com/office/powerpoint/2010/main" val="4225562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prism/>
      </p:transition>
    </mc:Choice>
    <mc:Fallback xmlns="">
      <p:transition spd="slow" advTm="5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85D116-ABFD-241A-9F0E-13D233835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ENFERMEDAD DE HUNTINGTON</a:t>
            </a:r>
            <a:br>
              <a:rPr lang="es-ES" dirty="0"/>
            </a:br>
            <a:r>
              <a:rPr lang="es-ES" dirty="0"/>
              <a:t>ÁNGELA TESEDO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B3F5359-ECC7-356C-C9A7-0B953EFBDD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889" r="24571" b="2939"/>
          <a:stretch/>
        </p:blipFill>
        <p:spPr>
          <a:xfrm>
            <a:off x="1338146" y="2249487"/>
            <a:ext cx="9709265" cy="4106707"/>
          </a:xfrm>
        </p:spPr>
      </p:pic>
    </p:spTree>
    <p:extLst>
      <p:ext uri="{BB962C8B-B14F-4D97-AF65-F5344CB8AC3E}">
        <p14:creationId xmlns:p14="http://schemas.microsoft.com/office/powerpoint/2010/main" val="988981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14:prism/>
      </p:transition>
    </mc:Choice>
    <mc:Fallback>
      <p:transition spd="slow" advTm="5000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Circuito</Template>
  <TotalTime>33</TotalTime>
  <Words>70</Words>
  <Application>Microsoft Macintosh PowerPoint</Application>
  <PresentationFormat>Panorámica</PresentationFormat>
  <Paragraphs>14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6" baseType="lpstr">
      <vt:lpstr>Arial</vt:lpstr>
      <vt:lpstr>Tw Cen MT</vt:lpstr>
      <vt:lpstr>Circuito</vt:lpstr>
      <vt:lpstr>ENFERMEDADES GENÉTICAS</vt:lpstr>
      <vt:lpstr>ANEMIA DE CÉLULAS FALCIFORMES LEIRE ALONSO</vt:lpstr>
      <vt:lpstr>NEOPLASIA ENDOCRINA MÚLTIPLE JUAN PABLO ÁLVAREZ</vt:lpstr>
      <vt:lpstr>HEMOFILIA DAVID CALVO</vt:lpstr>
      <vt:lpstr>ENFERMEDAD DE GAUCHER TERESA CORRALES</vt:lpstr>
      <vt:lpstr>CÁNCER DE PULMÓN FABIOLA FIDALGO</vt:lpstr>
      <vt:lpstr>NEUROFIBROMATOSIS Shaila González</vt:lpstr>
      <vt:lpstr>RETINITIS PIGMENTOSA HÉCTOR LÓPEZ</vt:lpstr>
      <vt:lpstr>HIPERCOLESTEROLEMIA PABLO MARTÍN</vt:lpstr>
      <vt:lpstr>ALZHEIMER SAMUEL MOLINA</vt:lpstr>
      <vt:lpstr>HEMOCROMATOSIS NURIA ORTEGA</vt:lpstr>
      <vt:lpstr>ELA: ESCLEROSIS LATERAL AMIOTRÓFICA IRENE PÉREZ</vt:lpstr>
      <vt:lpstr>ENFERMEDAD DE HUNTINGTON ÁNGELA TESEDO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M. PILAR HERNANDEZ BLANCO</dc:creator>
  <cp:lastModifiedBy>M. PILAR HERNANDEZ BLANCO</cp:lastModifiedBy>
  <cp:revision>4</cp:revision>
  <dcterms:created xsi:type="dcterms:W3CDTF">2024-06-17T19:07:56Z</dcterms:created>
  <dcterms:modified xsi:type="dcterms:W3CDTF">2024-06-25T11:28:34Z</dcterms:modified>
</cp:coreProperties>
</file>