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97"/>
  </p:normalViewPr>
  <p:slideViewPr>
    <p:cSldViewPr snapToGrid="0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1851F-56F7-FA34-CD0E-EE20DA8C13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ENFERMEDADES GENÉTICAS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F102F8-394E-D991-F9F2-BA72555878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4º ESO B</a:t>
            </a:r>
          </a:p>
        </p:txBody>
      </p:sp>
    </p:spTree>
    <p:extLst>
      <p:ext uri="{BB962C8B-B14F-4D97-AF65-F5344CB8AC3E}">
        <p14:creationId xmlns:p14="http://schemas.microsoft.com/office/powerpoint/2010/main" val="1804508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push dir="u"/>
      </p:transition>
    </mc:Choice>
    <mc:Fallback>
      <p:transition spd="slow" advTm="5000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D1200F-487C-63C8-B283-61345A7BD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DEFICIENCIA EN ADENOSINA DESAMILASA. CANDELA BARTOLOMÉ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894944B-8346-C6A7-116B-D64A26E57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404" t="2651" r="24497" b="4251"/>
          <a:stretch/>
        </p:blipFill>
        <p:spPr>
          <a:xfrm>
            <a:off x="1583473" y="2107580"/>
            <a:ext cx="8965581" cy="3579542"/>
          </a:xfrm>
        </p:spPr>
      </p:pic>
    </p:spTree>
    <p:extLst>
      <p:ext uri="{BB962C8B-B14F-4D97-AF65-F5344CB8AC3E}">
        <p14:creationId xmlns:p14="http://schemas.microsoft.com/office/powerpoint/2010/main" val="3634259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4D232-4E96-CD9C-E8EF-56A91FFEF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RETINOBLASTOMA. EVA GALLEGO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B70D122-DF64-529E-3CAA-C8C3F67B7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087" r="30995" b="7461"/>
          <a:stretch/>
        </p:blipFill>
        <p:spPr>
          <a:xfrm rot="5400000">
            <a:off x="5650701" y="396388"/>
            <a:ext cx="4999234" cy="5194022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4B419EF-C2F4-5F52-70C2-C14C271FE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540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4223E-32BC-BE27-C373-9DCC7EA95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ENFERMEDAD DE TAY-SACHS</a:t>
            </a:r>
            <a:br>
              <a:rPr lang="es-ES" dirty="0"/>
            </a:br>
            <a:r>
              <a:rPr lang="es-ES" dirty="0"/>
              <a:t>DIEGO GARCÍA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7D27DA1-D415-89D4-10BF-AA2E48FF49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542" t="10409" r="22181" b="3604"/>
          <a:stretch/>
        </p:blipFill>
        <p:spPr>
          <a:xfrm>
            <a:off x="1451579" y="2118732"/>
            <a:ext cx="9521221" cy="3557239"/>
          </a:xfrm>
        </p:spPr>
      </p:pic>
    </p:spTree>
    <p:extLst>
      <p:ext uri="{BB962C8B-B14F-4D97-AF65-F5344CB8AC3E}">
        <p14:creationId xmlns:p14="http://schemas.microsoft.com/office/powerpoint/2010/main" val="744104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1C9759-3C94-3768-8173-8EB96C8C4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FENILCETONURIA</a:t>
            </a:r>
            <a:br>
              <a:rPr lang="es-ES" dirty="0"/>
            </a:br>
            <a:r>
              <a:rPr lang="es-ES" dirty="0"/>
              <a:t>MARCOS ORTÚÑEZ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817E43B-FD2F-E2B8-7698-FC13732B24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705" t="10732" r="17090" b="6837"/>
          <a:stretch/>
        </p:blipFill>
        <p:spPr>
          <a:xfrm>
            <a:off x="1451579" y="2129883"/>
            <a:ext cx="9603275" cy="3646449"/>
          </a:xfrm>
        </p:spPr>
      </p:pic>
    </p:spTree>
    <p:extLst>
      <p:ext uri="{BB962C8B-B14F-4D97-AF65-F5344CB8AC3E}">
        <p14:creationId xmlns:p14="http://schemas.microsoft.com/office/powerpoint/2010/main" val="353256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005C9B-6A45-AB2C-A5D9-EBB8C9B78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CÁNCER DE PULMÓN</a:t>
            </a:r>
            <a:br>
              <a:rPr lang="es-ES" dirty="0"/>
            </a:br>
            <a:r>
              <a:rPr lang="es-ES" dirty="0"/>
              <a:t>ALEJANDRA PÉREZ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76C666B0-83F6-9C0F-6734-2659BC061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744" r="18311"/>
          <a:stretch/>
        </p:blipFill>
        <p:spPr>
          <a:xfrm rot="5400000">
            <a:off x="5536428" y="-8756"/>
            <a:ext cx="5542463" cy="6222384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BD43DE-5E7E-0843-5C7A-E399502EE9B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7621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Galería</Template>
  <TotalTime>15</TotalTime>
  <Words>32</Words>
  <Application>Microsoft Macintosh PowerPoint</Application>
  <PresentationFormat>Panorámica</PresentationFormat>
  <Paragraphs>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Galería</vt:lpstr>
      <vt:lpstr>ENFERMEDADES GENÉTICAS</vt:lpstr>
      <vt:lpstr>DEFICIENCIA EN ADENOSINA DESAMILASA. CANDELA BARTOLOMÉ</vt:lpstr>
      <vt:lpstr>RETINOBLASTOMA. EVA GALLEGO</vt:lpstr>
      <vt:lpstr>ENFERMEDAD DE TAY-SACHS DIEGO GARCÍA</vt:lpstr>
      <vt:lpstr>FENILCETONURIA MARCOS ORTÚÑEZ</vt:lpstr>
      <vt:lpstr>CÁNCER DE PULMÓN ALEJANDRA PÉREZ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M. PILAR HERNANDEZ BLANCO</dc:creator>
  <cp:lastModifiedBy>M. PILAR HERNANDEZ BLANCO</cp:lastModifiedBy>
  <cp:revision>2</cp:revision>
  <dcterms:created xsi:type="dcterms:W3CDTF">2024-06-17T18:53:21Z</dcterms:created>
  <dcterms:modified xsi:type="dcterms:W3CDTF">2024-06-25T11:32:06Z</dcterms:modified>
</cp:coreProperties>
</file>