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70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rtido de píldoras y pastillas">
            <a:extLst>
              <a:ext uri="{FF2B5EF4-FFF2-40B4-BE49-F238E27FC236}">
                <a16:creationId xmlns:a16="http://schemas.microsoft.com/office/drawing/2014/main" id="{531F158B-54C1-6EFB-6143-964DFD4EE1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</a:blip>
          <a:srcRect l="22311" r="8920" b="-2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8C7399-64D9-15FE-EAE9-648BF7E2A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6" y="1678666"/>
            <a:ext cx="5123515" cy="2369093"/>
          </a:xfrm>
        </p:spPr>
        <p:txBody>
          <a:bodyPr>
            <a:normAutofit/>
          </a:bodyPr>
          <a:lstStyle/>
          <a:p>
            <a:r>
              <a:rPr lang="es-ES" sz="4800"/>
              <a:t>ENFERMEDADES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AB00A2-8B32-7383-51E5-EAB38E82F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5" y="4050831"/>
            <a:ext cx="5113217" cy="1096901"/>
          </a:xfrm>
        </p:spPr>
        <p:txBody>
          <a:bodyPr>
            <a:normAutofit/>
          </a:bodyPr>
          <a:lstStyle/>
          <a:p>
            <a:r>
              <a:rPr lang="es-ES" sz="1600"/>
              <a:t>3º ESO 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0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doors dir="vert"/>
      </p:transition>
    </mc:Choice>
    <mc:Fallback xmlns="">
      <p:transition spd="slow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41047C-AA89-8A83-7DFA-19E0945E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GIGANTISMO</a:t>
            </a:r>
            <a:br>
              <a:rPr lang="es-ES" dirty="0"/>
            </a:br>
            <a:r>
              <a:rPr lang="es-ES" dirty="0"/>
              <a:t>NICOLÁS BALLESTEROS</a:t>
            </a:r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DE96B9EE-E9CE-237E-4F72-6D95F41E9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716" r="6334"/>
          <a:stretch/>
        </p:blipFill>
        <p:spPr>
          <a:xfrm>
            <a:off x="571500" y="2167136"/>
            <a:ext cx="8943975" cy="4233664"/>
          </a:xfrm>
        </p:spPr>
      </p:pic>
    </p:spTree>
    <p:extLst>
      <p:ext uri="{BB962C8B-B14F-4D97-AF65-F5344CB8AC3E}">
        <p14:creationId xmlns:p14="http://schemas.microsoft.com/office/powerpoint/2010/main" val="223491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DE01B03-5D38-5E89-8E91-60010D9AB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4571999"/>
            <a:ext cx="767380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EL CÁNCER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352F54-A370-99FE-A89B-525AE7CA3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4795" y="5659655"/>
            <a:ext cx="7599205" cy="611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JIMENA CABALLERO</a:t>
            </a:r>
          </a:p>
        </p:txBody>
      </p:sp>
      <p:pic>
        <p:nvPicPr>
          <p:cNvPr id="6" name="Marcador de contenido 5" descr="Imagen que contiene persona, hombre, sostener, joven&#10;&#10;Descripción generada automáticamente">
            <a:extLst>
              <a:ext uri="{FF2B5EF4-FFF2-40B4-BE49-F238E27FC236}">
                <a16:creationId xmlns:a16="http://schemas.microsoft.com/office/drawing/2014/main" id="{222F5111-5BFA-5F5D-6663-C6C66C0C4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051" r="25238"/>
          <a:stretch/>
        </p:blipFill>
        <p:spPr>
          <a:xfrm>
            <a:off x="842598" y="586449"/>
            <a:ext cx="8525240" cy="414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AB956-3925-918D-64C3-5EF2DA06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SÍFILIS</a:t>
            </a:r>
            <a:endParaRPr lang="es-ES" dirty="0"/>
          </a:p>
        </p:txBody>
      </p:sp>
      <p:pic>
        <p:nvPicPr>
          <p:cNvPr id="6" name="Marcador de posición de imagen 5" descr="Mano sosteniendo una caja de cartón&#10;&#10;Descripción generada automáticamente">
            <a:extLst>
              <a:ext uri="{FF2B5EF4-FFF2-40B4-BE49-F238E27FC236}">
                <a16:creationId xmlns:a16="http://schemas.microsoft.com/office/drawing/2014/main" id="{50EA17F5-CE16-405E-644D-02E8492E45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7051" t="303" r="29267" b="303"/>
          <a:stretch/>
        </p:blipFill>
        <p:spPr>
          <a:xfrm>
            <a:off x="500064" y="342900"/>
            <a:ext cx="8773938" cy="4112418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4A150E-C28B-29FE-C871-1AF2118E3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/>
              <a:t>JAIME CASTRILLO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826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4888C-95A0-E4D1-3D07-66BA10355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NEUMONÍA</a:t>
            </a:r>
            <a:br>
              <a:rPr lang="es-ES" dirty="0"/>
            </a:br>
            <a:r>
              <a:rPr lang="es-ES" dirty="0"/>
              <a:t>S0FÍA DÍEZ</a:t>
            </a:r>
          </a:p>
        </p:txBody>
      </p:sp>
      <p:pic>
        <p:nvPicPr>
          <p:cNvPr id="5" name="Marcador de contenido 4" descr="Imagen que contiene persona, interior, mujer, hombre&#10;&#10;Descripción generada automáticamente">
            <a:extLst>
              <a:ext uri="{FF2B5EF4-FFF2-40B4-BE49-F238E27FC236}">
                <a16:creationId xmlns:a16="http://schemas.microsoft.com/office/drawing/2014/main" id="{F3815D9B-561B-CC00-7ABC-E489C63FE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01" t="4920" r="25614" b="7177"/>
          <a:stretch/>
        </p:blipFill>
        <p:spPr>
          <a:xfrm>
            <a:off x="785814" y="1930400"/>
            <a:ext cx="8358186" cy="4613275"/>
          </a:xfrm>
        </p:spPr>
      </p:pic>
    </p:spTree>
    <p:extLst>
      <p:ext uri="{BB962C8B-B14F-4D97-AF65-F5344CB8AC3E}">
        <p14:creationId xmlns:p14="http://schemas.microsoft.com/office/powerpoint/2010/main" val="360946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prism/>
      </p:transition>
    </mc:Choice>
    <mc:Fallback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26380-DCE5-7910-CA18-769F4FDF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HEMOFILIA</a:t>
            </a:r>
            <a:br>
              <a:rPr lang="es-ES" dirty="0"/>
            </a:br>
            <a:r>
              <a:rPr lang="es-ES" dirty="0"/>
              <a:t>GONZÁLO GARCÍA</a:t>
            </a:r>
          </a:p>
        </p:txBody>
      </p:sp>
      <p:pic>
        <p:nvPicPr>
          <p:cNvPr id="5" name="Marcador de contenido 4" descr="Imagen que contiene persona, mujer, sostener, frente&#10;&#10;Descripción generada automáticamente">
            <a:extLst>
              <a:ext uri="{FF2B5EF4-FFF2-40B4-BE49-F238E27FC236}">
                <a16:creationId xmlns:a16="http://schemas.microsoft.com/office/drawing/2014/main" id="{ED534BFD-1CFB-A14E-5C38-E0C08613D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046" t="3811" r="29936" b="4961"/>
          <a:stretch/>
        </p:blipFill>
        <p:spPr>
          <a:xfrm>
            <a:off x="557213" y="2314575"/>
            <a:ext cx="8716789" cy="4057650"/>
          </a:xfrm>
        </p:spPr>
      </p:pic>
    </p:spTree>
    <p:extLst>
      <p:ext uri="{BB962C8B-B14F-4D97-AF65-F5344CB8AC3E}">
        <p14:creationId xmlns:p14="http://schemas.microsoft.com/office/powerpoint/2010/main" val="421099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58493-A582-2C8E-1489-B01E6DB92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SÍNDROME DE DOWN</a:t>
            </a:r>
            <a:br>
              <a:rPr lang="es-ES" dirty="0"/>
            </a:br>
            <a:r>
              <a:rPr lang="es-ES" dirty="0"/>
              <a:t>LAURA GARRIDO</a:t>
            </a:r>
          </a:p>
        </p:txBody>
      </p:sp>
      <p:pic>
        <p:nvPicPr>
          <p:cNvPr id="5" name="Marcador de contenido 4" descr="Imagen que contiene persona, interior, sostener, hombre&#10;&#10;Descripción generada automáticamente">
            <a:extLst>
              <a:ext uri="{FF2B5EF4-FFF2-40B4-BE49-F238E27FC236}">
                <a16:creationId xmlns:a16="http://schemas.microsoft.com/office/drawing/2014/main" id="{A7155CB0-6346-E0A2-145B-2FB483234D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054" r="31598"/>
          <a:stretch/>
        </p:blipFill>
        <p:spPr>
          <a:xfrm>
            <a:off x="677334" y="2167135"/>
            <a:ext cx="8438091" cy="4276527"/>
          </a:xfrm>
        </p:spPr>
      </p:pic>
    </p:spTree>
    <p:extLst>
      <p:ext uri="{BB962C8B-B14F-4D97-AF65-F5344CB8AC3E}">
        <p14:creationId xmlns:p14="http://schemas.microsoft.com/office/powerpoint/2010/main" val="245414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prism/>
      </p:transition>
    </mc:Choice>
    <mc:Fallback xmlns="">
      <p:transition spd="slow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74C828-30D9-8A66-6862-4709F7A2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ASMA</a:t>
            </a:r>
            <a:br>
              <a:rPr lang="es-ES" dirty="0"/>
            </a:br>
            <a:r>
              <a:rPr lang="es-ES" dirty="0"/>
              <a:t>ALICIA MARCOS</a:t>
            </a:r>
          </a:p>
        </p:txBody>
      </p:sp>
      <p:pic>
        <p:nvPicPr>
          <p:cNvPr id="5" name="Marcador de contenido 4" descr="Imagen de la pantalla de un celular en la mano&#10;&#10;Descripción generada automáticamente con confianza baja">
            <a:extLst>
              <a:ext uri="{FF2B5EF4-FFF2-40B4-BE49-F238E27FC236}">
                <a16:creationId xmlns:a16="http://schemas.microsoft.com/office/drawing/2014/main" id="{C365C1CC-32DE-0AC3-3CAE-A6F7366FC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211" r="33592" b="14563"/>
          <a:stretch/>
        </p:blipFill>
        <p:spPr>
          <a:xfrm>
            <a:off x="677334" y="2167136"/>
            <a:ext cx="8809565" cy="4081264"/>
          </a:xfrm>
        </p:spPr>
      </p:pic>
    </p:spTree>
    <p:extLst>
      <p:ext uri="{BB962C8B-B14F-4D97-AF65-F5344CB8AC3E}">
        <p14:creationId xmlns:p14="http://schemas.microsoft.com/office/powerpoint/2010/main" val="4297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12A097-3505-F4DB-F111-DCA59D9B3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BULIMIA</a:t>
            </a:r>
            <a:br>
              <a:rPr lang="es-ES" dirty="0"/>
            </a:br>
            <a:r>
              <a:rPr lang="es-ES" dirty="0"/>
              <a:t>SANDRA POZA</a:t>
            </a:r>
          </a:p>
        </p:txBody>
      </p:sp>
      <p:pic>
        <p:nvPicPr>
          <p:cNvPr id="5" name="Marcador de contenido 4" descr="Imagen que contiene persona, mujer, niña, sostener&#10;&#10;Descripción generada automáticamente">
            <a:extLst>
              <a:ext uri="{FF2B5EF4-FFF2-40B4-BE49-F238E27FC236}">
                <a16:creationId xmlns:a16="http://schemas.microsoft.com/office/drawing/2014/main" id="{52F8A4A5-8D30-E648-9FCA-DE336885EC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195" t="6397" r="29271" b="6438"/>
          <a:stretch/>
        </p:blipFill>
        <p:spPr>
          <a:xfrm>
            <a:off x="785813" y="1930400"/>
            <a:ext cx="8488189" cy="4318000"/>
          </a:xfrm>
        </p:spPr>
      </p:pic>
    </p:spTree>
    <p:extLst>
      <p:ext uri="{BB962C8B-B14F-4D97-AF65-F5344CB8AC3E}">
        <p14:creationId xmlns:p14="http://schemas.microsoft.com/office/powerpoint/2010/main" val="107911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14785-B27F-BE39-8A93-03E43323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ALZHEIMER</a:t>
            </a:r>
            <a:br>
              <a:rPr lang="es-ES" dirty="0"/>
            </a:br>
            <a:r>
              <a:rPr lang="es-ES" dirty="0"/>
              <a:t>ADRIÁN PRIETO</a:t>
            </a:r>
          </a:p>
        </p:txBody>
      </p:sp>
      <p:pic>
        <p:nvPicPr>
          <p:cNvPr id="5" name="Marcador de contenido 4" descr="Imagen que contiene persona, interior, sostener, tabla&#10;&#10;Descripción generada automáticamente">
            <a:extLst>
              <a:ext uri="{FF2B5EF4-FFF2-40B4-BE49-F238E27FC236}">
                <a16:creationId xmlns:a16="http://schemas.microsoft.com/office/drawing/2014/main" id="{57B92ABE-531C-5F5A-6259-69CB16A01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884" r="30101"/>
          <a:stretch/>
        </p:blipFill>
        <p:spPr>
          <a:xfrm>
            <a:off x="677334" y="1930401"/>
            <a:ext cx="8596668" cy="4441824"/>
          </a:xfrm>
        </p:spPr>
      </p:pic>
    </p:spTree>
    <p:extLst>
      <p:ext uri="{BB962C8B-B14F-4D97-AF65-F5344CB8AC3E}">
        <p14:creationId xmlns:p14="http://schemas.microsoft.com/office/powerpoint/2010/main" val="425333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801A6-8521-202C-E7AC-1CB88A6D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TRANSTORNO DE DROGAS Y ALCOHOL</a:t>
            </a:r>
            <a:br>
              <a:rPr lang="es-ES" dirty="0"/>
            </a:br>
            <a:r>
              <a:rPr lang="es-ES" dirty="0"/>
              <a:t>LUCÍA RAMÓN</a:t>
            </a:r>
          </a:p>
        </p:txBody>
      </p:sp>
      <p:pic>
        <p:nvPicPr>
          <p:cNvPr id="5" name="Marcador de contenido 4" descr="Imagen que contiene interior, persona, sostener, mujer&#10;&#10;Descripción generada automáticamente">
            <a:extLst>
              <a:ext uri="{FF2B5EF4-FFF2-40B4-BE49-F238E27FC236}">
                <a16:creationId xmlns:a16="http://schemas.microsoft.com/office/drawing/2014/main" id="{BD0341D4-527D-DE55-DFE4-2F1E88CFE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87" r="30268"/>
          <a:stretch/>
        </p:blipFill>
        <p:spPr>
          <a:xfrm>
            <a:off x="677334" y="2167135"/>
            <a:ext cx="8395229" cy="4276527"/>
          </a:xfrm>
        </p:spPr>
      </p:pic>
    </p:spTree>
    <p:extLst>
      <p:ext uri="{BB962C8B-B14F-4D97-AF65-F5344CB8AC3E}">
        <p14:creationId xmlns:p14="http://schemas.microsoft.com/office/powerpoint/2010/main" val="326024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81741-82DE-DC3B-1CEE-B0408D6C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INFARTO DE MIOCARDIO</a:t>
            </a:r>
            <a:br>
              <a:rPr lang="es-ES" dirty="0"/>
            </a:br>
            <a:r>
              <a:rPr lang="es-ES" dirty="0"/>
              <a:t>PATRICIA SACRISTÁN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ACBE965D-B67C-F697-CDD9-2EB1FDBFE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039" t="6397" r="26778"/>
          <a:stretch/>
        </p:blipFill>
        <p:spPr>
          <a:xfrm>
            <a:off x="677335" y="1930401"/>
            <a:ext cx="8466666" cy="4570412"/>
          </a:xfrm>
        </p:spPr>
      </p:pic>
    </p:spTree>
    <p:extLst>
      <p:ext uri="{BB962C8B-B14F-4D97-AF65-F5344CB8AC3E}">
        <p14:creationId xmlns:p14="http://schemas.microsoft.com/office/powerpoint/2010/main" val="3610209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14:prism/>
      </p:transition>
    </mc:Choice>
    <mc:Fallback>
      <p:transition spd="slow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1803D-5438-3250-2760-9D801811F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DALTONISMO</a:t>
            </a:r>
            <a:br>
              <a:rPr lang="es-ES" dirty="0"/>
            </a:br>
            <a:r>
              <a:rPr lang="es-ES" dirty="0"/>
              <a:t>ROCÍO SÁNCHEZ</a:t>
            </a:r>
          </a:p>
        </p:txBody>
      </p:sp>
      <p:pic>
        <p:nvPicPr>
          <p:cNvPr id="5" name="Marcador de contenido 4" descr="Imagen que contiene persona, hombre, sostener, teléfono&#10;&#10;Descripción generada automáticamente">
            <a:extLst>
              <a:ext uri="{FF2B5EF4-FFF2-40B4-BE49-F238E27FC236}">
                <a16:creationId xmlns:a16="http://schemas.microsoft.com/office/drawing/2014/main" id="{546370EE-6F89-BCBA-D427-28281AE27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059" r="31099" b="2745"/>
          <a:stretch/>
        </p:blipFill>
        <p:spPr>
          <a:xfrm>
            <a:off x="677335" y="2167136"/>
            <a:ext cx="8709554" cy="4305102"/>
          </a:xfrm>
        </p:spPr>
      </p:pic>
    </p:spTree>
    <p:extLst>
      <p:ext uri="{BB962C8B-B14F-4D97-AF65-F5344CB8AC3E}">
        <p14:creationId xmlns:p14="http://schemas.microsoft.com/office/powerpoint/2010/main" val="213213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5301A-C567-0BFC-E808-C5B977CEF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ANEMIA</a:t>
            </a:r>
            <a:br>
              <a:rPr lang="es-ES" dirty="0"/>
            </a:br>
            <a:r>
              <a:rPr lang="es-ES" dirty="0"/>
              <a:t>RAQUEL SANTOS</a:t>
            </a:r>
          </a:p>
        </p:txBody>
      </p: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BBC8ED2E-348D-F922-499F-7029A68C2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705" r="21958"/>
          <a:stretch/>
        </p:blipFill>
        <p:spPr>
          <a:xfrm>
            <a:off x="677335" y="2167136"/>
            <a:ext cx="8596668" cy="4305102"/>
          </a:xfrm>
        </p:spPr>
      </p:pic>
    </p:spTree>
    <p:extLst>
      <p:ext uri="{BB962C8B-B14F-4D97-AF65-F5344CB8AC3E}">
        <p14:creationId xmlns:p14="http://schemas.microsoft.com/office/powerpoint/2010/main" val="259154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C0919-8E72-DFDF-FC66-B200839A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LEUCEMIA</a:t>
            </a:r>
            <a:br>
              <a:rPr lang="es-ES" dirty="0"/>
            </a:br>
            <a:r>
              <a:rPr lang="es-ES" dirty="0"/>
              <a:t>ELENA VALENTÍN</a:t>
            </a:r>
          </a:p>
        </p:txBody>
      </p:sp>
      <p:pic>
        <p:nvPicPr>
          <p:cNvPr id="5" name="Marcador de contenido 4" descr="Imagen que contiene persona, mujer, sostener, posando&#10;&#10;Descripción generada automáticamente">
            <a:extLst>
              <a:ext uri="{FF2B5EF4-FFF2-40B4-BE49-F238E27FC236}">
                <a16:creationId xmlns:a16="http://schemas.microsoft.com/office/drawing/2014/main" id="{30B7D428-712B-3171-F7FD-B33B82670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536" r="25448" b="9762"/>
          <a:stretch/>
        </p:blipFill>
        <p:spPr>
          <a:xfrm>
            <a:off x="514351" y="2167136"/>
            <a:ext cx="8759652" cy="4290814"/>
          </a:xfrm>
        </p:spPr>
      </p:pic>
    </p:spTree>
    <p:extLst>
      <p:ext uri="{BB962C8B-B14F-4D97-AF65-F5344CB8AC3E}">
        <p14:creationId xmlns:p14="http://schemas.microsoft.com/office/powerpoint/2010/main" val="137584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Faceta</Template>
  <TotalTime>32</TotalTime>
  <Words>67</Words>
  <Application>Microsoft Macintosh PowerPoint</Application>
  <PresentationFormat>Panorámica</PresentationFormat>
  <Paragraphs>18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Faceta</vt:lpstr>
      <vt:lpstr>ENFERMEDADES</vt:lpstr>
      <vt:lpstr>GIGANTISMO NICOLÁS BALLESTEROS</vt:lpstr>
      <vt:lpstr>EL CÁNCER</vt:lpstr>
      <vt:lpstr>SÍFILIS</vt:lpstr>
      <vt:lpstr>NEUMONÍA S0FÍA DÍEZ</vt:lpstr>
      <vt:lpstr>HEMOFILIA GONZÁLO GARCÍA</vt:lpstr>
      <vt:lpstr>SÍNDROME DE DOWN LAURA GARRIDO</vt:lpstr>
      <vt:lpstr>ASMA ALICIA MARCOS</vt:lpstr>
      <vt:lpstr>BULIMIA SANDRA POZA</vt:lpstr>
      <vt:lpstr>ALZHEIMER ADRIÁN PRIETO</vt:lpstr>
      <vt:lpstr>TRANSTORNO DE DROGAS Y ALCOHOL LUCÍA RAMÓN</vt:lpstr>
      <vt:lpstr>INFARTO DE MIOCARDIO PATRICIA SACRISTÁN</vt:lpstr>
      <vt:lpstr>DALTONISMO ROCÍO SÁNCHEZ</vt:lpstr>
      <vt:lpstr>ANEMIA RAQUEL SANTOS</vt:lpstr>
      <vt:lpstr>LEUCEMIA ELENA VALENTÍN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PILAR HERNANDEZ BLANCO</dc:creator>
  <cp:lastModifiedBy>M. PILAR HERNANDEZ BLANCO</cp:lastModifiedBy>
  <cp:revision>4</cp:revision>
  <dcterms:created xsi:type="dcterms:W3CDTF">2024-06-18T18:09:54Z</dcterms:created>
  <dcterms:modified xsi:type="dcterms:W3CDTF">2024-06-20T12:18:38Z</dcterms:modified>
</cp:coreProperties>
</file>