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DFE51-188C-9753-C525-C6B5C011D0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PROYECTO GENOMA HUMANO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A09228-9B4E-572B-A8CB-D178EA549B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4º ESO B</a:t>
            </a:r>
          </a:p>
        </p:txBody>
      </p:sp>
    </p:spTree>
    <p:extLst>
      <p:ext uri="{BB962C8B-B14F-4D97-AF65-F5344CB8AC3E}">
        <p14:creationId xmlns:p14="http://schemas.microsoft.com/office/powerpoint/2010/main" val="835053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55C58-63A4-91CA-6087-BB5327CE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JORGE ARENCIBIA, BRAIS CASTRO, DANIEL LUMBRERAS, VICTOR MARTÍN, ADRIÁN REVILLA Y MARIO VECINO</a:t>
            </a:r>
          </a:p>
        </p:txBody>
      </p:sp>
      <p:pic>
        <p:nvPicPr>
          <p:cNvPr id="5" name="Marcador de contenido 4" descr="Imagen que contiene persona, sostener, joven, niño&#10;&#10;Descripción generada automáticamente">
            <a:extLst>
              <a:ext uri="{FF2B5EF4-FFF2-40B4-BE49-F238E27FC236}">
                <a16:creationId xmlns:a16="http://schemas.microsoft.com/office/drawing/2014/main" id="{6CDB1897-DB21-6423-F88D-904489ADE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354" t="5599" r="26100" b="7415"/>
          <a:stretch/>
        </p:blipFill>
        <p:spPr>
          <a:xfrm>
            <a:off x="1295402" y="2453269"/>
            <a:ext cx="9643988" cy="3761794"/>
          </a:xfrm>
        </p:spPr>
      </p:pic>
    </p:spTree>
    <p:extLst>
      <p:ext uri="{BB962C8B-B14F-4D97-AF65-F5344CB8AC3E}">
        <p14:creationId xmlns:p14="http://schemas.microsoft.com/office/powerpoint/2010/main" val="82058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14:prism/>
      </p:transition>
    </mc:Choice>
    <mc:Fallback xmlns=""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9CC9D-D991-9818-F27C-183C0B31D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SARA CARADEÑOSA, MARIA JUÁREZ, JESÚS SÁNCHEZ Y ESTELA SANZ</a:t>
            </a:r>
          </a:p>
        </p:txBody>
      </p:sp>
      <p:pic>
        <p:nvPicPr>
          <p:cNvPr id="5" name="Marcador de contenido 4" descr="Calendario&#10;&#10;Descripción generada automáticamente">
            <a:extLst>
              <a:ext uri="{FF2B5EF4-FFF2-40B4-BE49-F238E27FC236}">
                <a16:creationId xmlns:a16="http://schemas.microsoft.com/office/drawing/2014/main" id="{AD5A5D68-D33E-8CB6-186F-F2AA410B3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33" r="33254" b="9171"/>
          <a:stretch/>
        </p:blipFill>
        <p:spPr>
          <a:xfrm rot="5400000">
            <a:off x="4259098" y="-67368"/>
            <a:ext cx="3783344" cy="8843964"/>
          </a:xfrm>
        </p:spPr>
      </p:pic>
    </p:spTree>
    <p:extLst>
      <p:ext uri="{BB962C8B-B14F-4D97-AF65-F5344CB8AC3E}">
        <p14:creationId xmlns:p14="http://schemas.microsoft.com/office/powerpoint/2010/main" val="106955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E920-ED78-CB5A-B8F0-8FA2B372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PATRICIA ALCALÁ, , EVA GALLEGO, SILVIA VELASCO Y LAURA VICENTE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28C4F2A-CD40-8D63-CEC5-7426DD2973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31" t="-2951" r="25502" b="9171"/>
          <a:stretch/>
        </p:blipFill>
        <p:spPr>
          <a:xfrm rot="5400000">
            <a:off x="4263525" y="-384469"/>
            <a:ext cx="3855445" cy="9410697"/>
          </a:xfrm>
        </p:spPr>
      </p:pic>
    </p:spTree>
    <p:extLst>
      <p:ext uri="{BB962C8B-B14F-4D97-AF65-F5344CB8AC3E}">
        <p14:creationId xmlns:p14="http://schemas.microsoft.com/office/powerpoint/2010/main" val="268088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FC8B8-0A5D-293C-50D0-CA1A9B787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MATÍAS ARZALLUZ, DIEGO GARCÍA JORGE LATORRE Y MARCOS ORTÚÑEZ</a:t>
            </a:r>
          </a:p>
        </p:txBody>
      </p:sp>
      <p:pic>
        <p:nvPicPr>
          <p:cNvPr id="5" name="Marcador de contenido 4" descr="Imagen que contiene persona, hombre, posando, sostener&#10;&#10;Descripción generada automáticamente">
            <a:extLst>
              <a:ext uri="{FF2B5EF4-FFF2-40B4-BE49-F238E27FC236}">
                <a16:creationId xmlns:a16="http://schemas.microsoft.com/office/drawing/2014/main" id="{DBA9B20A-03AF-AE06-F757-8CB19398E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53" t="6029" r="24938" b="-16"/>
          <a:stretch/>
        </p:blipFill>
        <p:spPr>
          <a:xfrm>
            <a:off x="1414463" y="2313551"/>
            <a:ext cx="9315450" cy="3958661"/>
          </a:xfrm>
        </p:spPr>
      </p:pic>
    </p:spTree>
    <p:extLst>
      <p:ext uri="{BB962C8B-B14F-4D97-AF65-F5344CB8AC3E}">
        <p14:creationId xmlns:p14="http://schemas.microsoft.com/office/powerpoint/2010/main" val="322551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4DDFA-ADE6-E885-547E-C87737631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CANDELA BARTOLOMÉ,  VALERI GOENAGA, ALEJANDRA PÉREZ Y LAURA RIVERA</a:t>
            </a:r>
          </a:p>
        </p:txBody>
      </p:sp>
      <p:pic>
        <p:nvPicPr>
          <p:cNvPr id="5" name="Marcador de contenido 4" descr="Un letrero de color blanco&#10;&#10;Descripción generada automáticamente con confianza baja">
            <a:extLst>
              <a:ext uri="{FF2B5EF4-FFF2-40B4-BE49-F238E27FC236}">
                <a16:creationId xmlns:a16="http://schemas.microsoft.com/office/drawing/2014/main" id="{97215B4E-22BD-7A94-0261-43D246981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33" r="32823" b="6300"/>
          <a:stretch/>
        </p:blipFill>
        <p:spPr>
          <a:xfrm rot="5400000">
            <a:off x="4159083" y="-262647"/>
            <a:ext cx="3854787" cy="9229728"/>
          </a:xfrm>
        </p:spPr>
      </p:pic>
    </p:spTree>
    <p:extLst>
      <p:ext uri="{BB962C8B-B14F-4D97-AF65-F5344CB8AC3E}">
        <p14:creationId xmlns:p14="http://schemas.microsoft.com/office/powerpoint/2010/main" val="55001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3A15D-D90F-1979-6812-C203200EC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YOHAN CORDIER, VIDAL CORRALES, FERNÁN FERNÁNDEZ, DARÍO NIMUBONA, IRENE MACÍAS, SARA MATEOS Y HUGO PORTELA,</a:t>
            </a:r>
          </a:p>
        </p:txBody>
      </p:sp>
      <p:pic>
        <p:nvPicPr>
          <p:cNvPr id="5" name="Marcador de contenido 4" descr="Imagen que contiene posando, mujer, sostener, sonriendo&#10;&#10;Descripción generada automáticamente">
            <a:extLst>
              <a:ext uri="{FF2B5EF4-FFF2-40B4-BE49-F238E27FC236}">
                <a16:creationId xmlns:a16="http://schemas.microsoft.com/office/drawing/2014/main" id="{290F688A-ABC0-630F-10C4-CE44FCC14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517" t="5169" r="26682" b="8278"/>
          <a:stretch/>
        </p:blipFill>
        <p:spPr>
          <a:xfrm>
            <a:off x="1295402" y="2438382"/>
            <a:ext cx="9448798" cy="3810425"/>
          </a:xfrm>
        </p:spPr>
      </p:pic>
    </p:spTree>
    <p:extLst>
      <p:ext uri="{BB962C8B-B14F-4D97-AF65-F5344CB8AC3E}">
        <p14:creationId xmlns:p14="http://schemas.microsoft.com/office/powerpoint/2010/main" val="25363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14:prism/>
      </p:transition>
    </mc:Choice>
    <mc:Fallback xmlns="">
      <p:transition spd="slow" advTm="7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Orgánico</Template>
  <TotalTime>24</TotalTime>
  <Words>88</Words>
  <Application>Microsoft Macintosh PowerPoint</Application>
  <PresentationFormat>Panorámica</PresentationFormat>
  <Paragraphs>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Orgánico</vt:lpstr>
      <vt:lpstr>PROYECTO GENOMA HUMANO </vt:lpstr>
      <vt:lpstr>JORGE ARENCIBIA, BRAIS CASTRO, DANIEL LUMBRERAS, VICTOR MARTÍN, ADRIÁN REVILLA Y MARIO VECINO</vt:lpstr>
      <vt:lpstr>SARA CARADEÑOSA, MARIA JUÁREZ, JESÚS SÁNCHEZ Y ESTELA SANZ</vt:lpstr>
      <vt:lpstr>PATRICIA ALCALÁ, , EVA GALLEGO, SILVIA VELASCO Y LAURA VICENTE</vt:lpstr>
      <vt:lpstr>MATÍAS ARZALLUZ, DIEGO GARCÍA JORGE LATORRE Y MARCOS ORTÚÑEZ</vt:lpstr>
      <vt:lpstr>CANDELA BARTOLOMÉ,  VALERI GOENAGA, ALEJANDRA PÉREZ Y LAURA RIVERA</vt:lpstr>
      <vt:lpstr>YOHAN CORDIER, VIDAL CORRALES, FERNÁN FERNÁNDEZ, DARÍO NIMUBONA, IRENE MACÍAS, SARA MATEOS Y HUGO PORTELA,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GENOMA HUMANO </dc:title>
  <dc:creator>M. PILAR HERNANDEZ BLANCO</dc:creator>
  <cp:lastModifiedBy>M. PILAR HERNANDEZ BLANCO</cp:lastModifiedBy>
  <cp:revision>2</cp:revision>
  <dcterms:created xsi:type="dcterms:W3CDTF">2024-04-08T12:24:33Z</dcterms:created>
  <dcterms:modified xsi:type="dcterms:W3CDTF">2024-04-15T11:48:48Z</dcterms:modified>
</cp:coreProperties>
</file>