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97"/>
  </p:normalViewPr>
  <p:slideViewPr>
    <p:cSldViewPr snapToGrid="0">
      <p:cViewPr varScale="1">
        <p:scale>
          <a:sx n="114" d="100"/>
          <a:sy n="114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9DF8D6-8739-7D35-0EC2-9F1D3F2D50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PROYECTO GENOMA HUMANO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728047B-66B4-786E-EAF0-0FBED5EA51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4º ESO A</a:t>
            </a:r>
          </a:p>
        </p:txBody>
      </p:sp>
    </p:spTree>
    <p:extLst>
      <p:ext uri="{BB962C8B-B14F-4D97-AF65-F5344CB8AC3E}">
        <p14:creationId xmlns:p14="http://schemas.microsoft.com/office/powerpoint/2010/main" val="2359127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37889D-487B-9142-1F4D-DAC9AE907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MARTA ALONSO, LEIRE ALONSO, EMMA GARCÍA, SHAILA GONZÁLEZ Y LUCÍA SAN JOSÉ</a:t>
            </a:r>
          </a:p>
        </p:txBody>
      </p:sp>
      <p:pic>
        <p:nvPicPr>
          <p:cNvPr id="5" name="Marcador de contenido 4" descr="Texto, Carta&#10;&#10;Descripción generada automáticamente">
            <a:extLst>
              <a:ext uri="{FF2B5EF4-FFF2-40B4-BE49-F238E27FC236}">
                <a16:creationId xmlns:a16="http://schemas.microsoft.com/office/drawing/2014/main" id="{29DB7A45-575A-13E3-3F91-6A497559E6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705" t="6766" r="25282" b="3483"/>
          <a:stretch/>
        </p:blipFill>
        <p:spPr>
          <a:xfrm>
            <a:off x="524108" y="1930400"/>
            <a:ext cx="8887522" cy="4777420"/>
          </a:xfrm>
        </p:spPr>
      </p:pic>
    </p:spTree>
    <p:extLst>
      <p:ext uri="{BB962C8B-B14F-4D97-AF65-F5344CB8AC3E}">
        <p14:creationId xmlns:p14="http://schemas.microsoft.com/office/powerpoint/2010/main" val="257881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14:prism/>
      </p:transition>
    </mc:Choice>
    <mc:Fallback xmlns="">
      <p:transition spd="slow" advTm="7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91ECB2-58AF-7266-A1AD-D1F223E87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ALBA ALONSO, FABIOLA FIDALGO, CARLA MARTÍN, NURIA ORTEGA, LUCÍA PEDRERO Y  CELIA SEISDEDOS</a:t>
            </a:r>
          </a:p>
        </p:txBody>
      </p:sp>
      <p:pic>
        <p:nvPicPr>
          <p:cNvPr id="7" name="Marcador de contenido 6" descr="Imagen que contiene persona, mujer, sostener, parado&#10;&#10;Descripción generada automáticamente">
            <a:extLst>
              <a:ext uri="{FF2B5EF4-FFF2-40B4-BE49-F238E27FC236}">
                <a16:creationId xmlns:a16="http://schemas.microsoft.com/office/drawing/2014/main" id="{89CD2913-D100-5CA3-6F95-D43FB9A463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345" t="9247" r="17636" b="3694"/>
          <a:stretch/>
        </p:blipFill>
        <p:spPr>
          <a:xfrm>
            <a:off x="446050" y="2117789"/>
            <a:ext cx="9077092" cy="4597336"/>
          </a:xfrm>
        </p:spPr>
      </p:pic>
    </p:spTree>
    <p:extLst>
      <p:ext uri="{BB962C8B-B14F-4D97-AF65-F5344CB8AC3E}">
        <p14:creationId xmlns:p14="http://schemas.microsoft.com/office/powerpoint/2010/main" val="7734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14:prism/>
      </p:transition>
    </mc:Choice>
    <mc:Fallback xmlns="">
      <p:transition spd="slow" advTm="7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A2D5D-0E7A-7C4A-B6C1-D2A905DD0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DAVID CALVO, MARCOS GONZÁLEZ, HÉCTOR LÓPEZ, PABLO MARTÍN Y SAMUEL MOLINA </a:t>
            </a:r>
          </a:p>
        </p:txBody>
      </p:sp>
      <p:pic>
        <p:nvPicPr>
          <p:cNvPr id="5" name="Marcador de contenido 4" descr="Imagen que contiene persona, hombre, sostener, parado&#10;&#10;Descripción generada automáticamente">
            <a:extLst>
              <a:ext uri="{FF2B5EF4-FFF2-40B4-BE49-F238E27FC236}">
                <a16:creationId xmlns:a16="http://schemas.microsoft.com/office/drawing/2014/main" id="{A7088B94-7D31-A130-306F-3C3BD4A56B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369" t="3442" r="25781" b="3853"/>
          <a:stretch/>
        </p:blipFill>
        <p:spPr>
          <a:xfrm>
            <a:off x="468352" y="1770415"/>
            <a:ext cx="9021336" cy="4901847"/>
          </a:xfrm>
        </p:spPr>
      </p:pic>
    </p:spTree>
    <p:extLst>
      <p:ext uri="{BB962C8B-B14F-4D97-AF65-F5344CB8AC3E}">
        <p14:creationId xmlns:p14="http://schemas.microsoft.com/office/powerpoint/2010/main" val="211643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14:prism/>
      </p:transition>
    </mc:Choice>
    <mc:Fallback xmlns="">
      <p:transition spd="slow" advTm="7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508356-6901-E1C7-631F-60031A446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TERESA CORRALES, MARÍA ESCRIBANO, ROCÍO PALOMO, LAURA PÉREZ, IRENE PÉREZ Y ÁNGELA TESEDO</a:t>
            </a:r>
          </a:p>
        </p:txBody>
      </p:sp>
      <p:pic>
        <p:nvPicPr>
          <p:cNvPr id="5" name="Marcador de contenido 4" descr="Una persona sosteniendo una caja de cartón&#10;&#10;Descripción generada automáticamente con confianza media">
            <a:extLst>
              <a:ext uri="{FF2B5EF4-FFF2-40B4-BE49-F238E27FC236}">
                <a16:creationId xmlns:a16="http://schemas.microsoft.com/office/drawing/2014/main" id="{B4C50746-6E33-793E-A13A-CA8529031A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203" t="1964" r="26113" b="5330"/>
          <a:stretch/>
        </p:blipFill>
        <p:spPr>
          <a:xfrm>
            <a:off x="446049" y="1661532"/>
            <a:ext cx="9077091" cy="5067881"/>
          </a:xfrm>
        </p:spPr>
      </p:pic>
    </p:spTree>
    <p:extLst>
      <p:ext uri="{BB962C8B-B14F-4D97-AF65-F5344CB8AC3E}">
        <p14:creationId xmlns:p14="http://schemas.microsoft.com/office/powerpoint/2010/main" val="334334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14:prism/>
      </p:transition>
    </mc:Choice>
    <mc:Fallback xmlns="">
      <p:transition spd="slow" advTm="7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3A5865-2BEB-1CF8-C5B1-75696939F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JUAN PABLO ÁLVAREZ, NICOLÁS OLMEDO, JUAN DIEGO SANTANA, HUGO SANZ Y PABLO TABARÉS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8B90599-1600-8D5F-95DE-A36ADED937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469" t="2496" r="20454"/>
          <a:stretch/>
        </p:blipFill>
        <p:spPr>
          <a:xfrm>
            <a:off x="412595" y="1516565"/>
            <a:ext cx="9121698" cy="5281837"/>
          </a:xfrm>
        </p:spPr>
      </p:pic>
    </p:spTree>
    <p:extLst>
      <p:ext uri="{BB962C8B-B14F-4D97-AF65-F5344CB8AC3E}">
        <p14:creationId xmlns:p14="http://schemas.microsoft.com/office/powerpoint/2010/main" val="196297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14:prism/>
      </p:transition>
    </mc:Choice>
    <mc:Fallback xmlns="">
      <p:transition spd="slow" advTm="7000">
        <p:fade/>
      </p:transition>
    </mc:Fallback>
  </mc:AlternateContent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Faceta</Template>
  <TotalTime>21</TotalTime>
  <Words>85</Words>
  <Application>Microsoft Macintosh PowerPoint</Application>
  <PresentationFormat>Panorámica</PresentationFormat>
  <Paragraphs>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Faceta</vt:lpstr>
      <vt:lpstr>PROYECTO GENOMA HUMANO</vt:lpstr>
      <vt:lpstr>MARTA ALONSO, LEIRE ALONSO, EMMA GARCÍA, SHAILA GONZÁLEZ Y LUCÍA SAN JOSÉ</vt:lpstr>
      <vt:lpstr>ALBA ALONSO, FABIOLA FIDALGO, CARLA MARTÍN, NURIA ORTEGA, LUCÍA PEDRERO Y  CELIA SEISDEDOS</vt:lpstr>
      <vt:lpstr>DAVID CALVO, MARCOS GONZÁLEZ, HÉCTOR LÓPEZ, PABLO MARTÍN Y SAMUEL MOLINA </vt:lpstr>
      <vt:lpstr>TERESA CORRALES, MARÍA ESCRIBANO, ROCÍO PALOMO, LAURA PÉREZ, IRENE PÉREZ Y ÁNGELA TESEDO</vt:lpstr>
      <vt:lpstr>JUAN PABLO ÁLVAREZ, NICOLÁS OLMEDO, JUAN DIEGO SANTANA, HUGO SANZ Y PABLO TABARÉS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 GENOMA HUMANO</dc:title>
  <dc:creator>M. PILAR HERNANDEZ BLANCO</dc:creator>
  <cp:lastModifiedBy>M. PILAR HERNANDEZ BLANCO</cp:lastModifiedBy>
  <cp:revision>3</cp:revision>
  <dcterms:created xsi:type="dcterms:W3CDTF">2024-04-08T12:04:27Z</dcterms:created>
  <dcterms:modified xsi:type="dcterms:W3CDTF">2024-04-09T19:36:22Z</dcterms:modified>
</cp:coreProperties>
</file>