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9" r:id="rId8"/>
    <p:sldId id="266" r:id="rId9"/>
    <p:sldId id="267" r:id="rId10"/>
    <p:sldId id="268" r:id="rId11"/>
    <p:sldId id="270" r:id="rId12"/>
    <p:sldId id="271" r:id="rId13"/>
    <p:sldId id="272" r:id="rId14"/>
    <p:sldId id="276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594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7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777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7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2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1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0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8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3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7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">
            <a:extLst>
              <a:ext uri="{FF2B5EF4-FFF2-40B4-BE49-F238E27FC236}">
                <a16:creationId xmlns:a16="http://schemas.microsoft.com/office/drawing/2014/main" id="{004BE3B9-0421-3E3F-B045-9FCBFC7A89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" r="10042" b="-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41" name="Rectangle 5">
            <a:extLst>
              <a:ext uri="{FF2B5EF4-FFF2-40B4-BE49-F238E27FC236}">
                <a16:creationId xmlns:a16="http://schemas.microsoft.com/office/drawing/2014/main" id="{FDCD62BB-F134-412E-AF5B-602B04458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900" y="750337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5DD283-F483-5CDD-A678-AA2956270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561" y="1066800"/>
            <a:ext cx="3931320" cy="2267193"/>
          </a:xfrm>
        </p:spPr>
        <p:txBody>
          <a:bodyPr>
            <a:normAutofit/>
          </a:bodyPr>
          <a:lstStyle/>
          <a:p>
            <a:r>
              <a:rPr lang="es-ES" dirty="0"/>
              <a:t>PARQUES NACIONALES Y NATURALES ESPAÑOLES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B442DD-C804-EEFA-CD2C-BAC328F6B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561" y="4327781"/>
            <a:ext cx="3931321" cy="1033669"/>
          </a:xfrm>
        </p:spPr>
        <p:txBody>
          <a:bodyPr>
            <a:normAutofit/>
          </a:bodyPr>
          <a:lstStyle/>
          <a:p>
            <a:r>
              <a:rPr lang="es-ES" dirty="0"/>
              <a:t>1º B ESO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1732D3A-CFF0-45BE-AD79-F83D0272C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80479" y="3871114"/>
            <a:ext cx="867485" cy="115439"/>
            <a:chOff x="8910933" y="1861308"/>
            <a:chExt cx="867485" cy="115439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892F72C-7FB6-49C8-A402-D5DC42DB67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C92C2E1-605F-49BD-8AC8-DC52B3015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8BE2E0F-EE6D-4748-AB8F-724D0DDC6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5111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30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6" name="Straight Connector 32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47" name="Rectangle 35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5FBF5C1-0420-3B2E-AA83-BCBF1D5B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ALAN BLANCH. PARQUE NACIONAL DEL TEIDE</a:t>
            </a:r>
          </a:p>
        </p:txBody>
      </p:sp>
      <p:pic>
        <p:nvPicPr>
          <p:cNvPr id="5" name="Marcador de contenido 4" descr="Imagen que contiene sostener, hombre, firmar&#10;&#10;Descripción generada automáticamente">
            <a:extLst>
              <a:ext uri="{FF2B5EF4-FFF2-40B4-BE49-F238E27FC236}">
                <a16:creationId xmlns:a16="http://schemas.microsoft.com/office/drawing/2014/main" id="{A3C09528-5BF9-3997-360C-49ACB2192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340" r="13349" b="8419"/>
          <a:stretch/>
        </p:blipFill>
        <p:spPr>
          <a:xfrm rot="5400000">
            <a:off x="639804" y="388045"/>
            <a:ext cx="4841074" cy="61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01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9A2C0C8-0D7F-A6C8-C896-C6D9F9A74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ROCÍO BUESO. PARQUE NACIONAL DE TIMANFAYA</a:t>
            </a:r>
          </a:p>
        </p:txBody>
      </p:sp>
      <p:pic>
        <p:nvPicPr>
          <p:cNvPr id="5" name="Marcador de contenido 4" descr="Imagen que contiene interior, persona, escritorio, tabla&#10;&#10;Descripción generada automáticamente">
            <a:extLst>
              <a:ext uri="{FF2B5EF4-FFF2-40B4-BE49-F238E27FC236}">
                <a16:creationId xmlns:a16="http://schemas.microsoft.com/office/drawing/2014/main" id="{3D92BDC9-4FE0-3697-05E9-F7EC3166E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967" t="2808" r="18986" b="2645"/>
          <a:stretch/>
        </p:blipFill>
        <p:spPr>
          <a:xfrm rot="5400000">
            <a:off x="763035" y="392303"/>
            <a:ext cx="4543429" cy="607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56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F9D312E-C5DC-18CB-78E6-61EFD35D2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LAURA GARRIDO. PARQUE NACIONAL DE LA CALDERA DE TABURIENTE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7E65DFA0-3422-6359-FC5D-7D7FF0627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20" t="11760" r="5630" b="6520"/>
          <a:stretch/>
        </p:blipFill>
        <p:spPr>
          <a:xfrm>
            <a:off x="-40657" y="1170250"/>
            <a:ext cx="6095999" cy="425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46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925874D-7F3F-7BCE-60BB-9ECE112C6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MARÍA GONZÁLEZ. PARQUE NACIONAL DE CABRERA</a:t>
            </a:r>
          </a:p>
        </p:txBody>
      </p:sp>
      <p:pic>
        <p:nvPicPr>
          <p:cNvPr id="5" name="Marcador de contenido 4" descr="Imagen que contiene Calendario&#10;&#10;Descripción generada automáticamente">
            <a:extLst>
              <a:ext uri="{FF2B5EF4-FFF2-40B4-BE49-F238E27FC236}">
                <a16:creationId xmlns:a16="http://schemas.microsoft.com/office/drawing/2014/main" id="{BCEF6956-4239-4964-FE84-883637FE09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79" t="8705" r="4903" b="4075"/>
          <a:stretch/>
        </p:blipFill>
        <p:spPr>
          <a:xfrm>
            <a:off x="-25197" y="1128713"/>
            <a:ext cx="6081881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9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3610AE3-5F14-5E73-5312-7B0D6E99E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IVÁN MARTÍN. PARQUE  NACIONAL DE AIGÜESTORTES.</a:t>
            </a:r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C187EA92-24B9-3C4E-8EDF-C61F6016C6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918" t="1170" r="10361" b="13100"/>
          <a:stretch/>
        </p:blipFill>
        <p:spPr>
          <a:xfrm>
            <a:off x="72956" y="1028700"/>
            <a:ext cx="6023044" cy="491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5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78B6C3C-A5EA-7024-E945-F18C1C53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LAURA MARTÍN. PARQUE NACIONAL DE LOS PICOS DE EUROPA</a:t>
            </a:r>
          </a:p>
        </p:txBody>
      </p:sp>
      <p:pic>
        <p:nvPicPr>
          <p:cNvPr id="9" name="Marcador de contenido 8" descr="Imagen que contiene interior, persona, foto, mujer&#10;&#10;Descripción generada automáticamente">
            <a:extLst>
              <a:ext uri="{FF2B5EF4-FFF2-40B4-BE49-F238E27FC236}">
                <a16:creationId xmlns:a16="http://schemas.microsoft.com/office/drawing/2014/main" id="{2DB14902-1FAC-5F78-067B-E8CA59C7C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748" t="11193" r="7016" b="5647"/>
          <a:stretch/>
        </p:blipFill>
        <p:spPr>
          <a:xfrm>
            <a:off x="0" y="1188980"/>
            <a:ext cx="6096000" cy="44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2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3EDBBC9-4997-C0ED-A5D7-18EBF4C9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INÉS MORENO. PARQUE NACIONAL DE CABAÑEROS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41DAED4B-9B12-02BB-3465-36E6D2CAE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50" r="-1"/>
          <a:stretch/>
        </p:blipFill>
        <p:spPr>
          <a:xfrm>
            <a:off x="0" y="977409"/>
            <a:ext cx="6096000" cy="488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38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498C8A0-EB2C-28C1-0971-B3497608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2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ADRIÁN PRIETO. PARQUE NACIONAL DE LAS TABLAS DE DAIMIEL</a:t>
            </a: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E137793-13F5-49AB-73ED-116BD9ED6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78" t="4709" r="4368" b="3011"/>
          <a:stretch/>
        </p:blipFill>
        <p:spPr>
          <a:xfrm>
            <a:off x="0" y="1088881"/>
            <a:ext cx="6017844" cy="464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AA42FF1-647C-914B-1951-3ADB75CC0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CELIA RODRIGUEZ. PARQUE NACIONAL DE LAS ISLAS ATLÁNTICAS DE GALICIA</a:t>
            </a:r>
          </a:p>
        </p:txBody>
      </p:sp>
      <p:pic>
        <p:nvPicPr>
          <p:cNvPr id="7" name="Marcador de contenido 6" descr="Imagen que contiene Calendario&#10;&#10;Descripción generada automáticamente">
            <a:extLst>
              <a:ext uri="{FF2B5EF4-FFF2-40B4-BE49-F238E27FC236}">
                <a16:creationId xmlns:a16="http://schemas.microsoft.com/office/drawing/2014/main" id="{FFE8334E-24FE-967F-BD9C-0418C0D29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3306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42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ACCDEC2-2DCB-18AF-5C08-9D2ED8967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IRENE RODRÍGUEZ. PARQUE NACIONAL DE DOÑANA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3B64C750-D52A-2547-5F43-AE626F344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60" t="2760" r="4010"/>
          <a:stretch/>
        </p:blipFill>
        <p:spPr>
          <a:xfrm>
            <a:off x="0" y="1059722"/>
            <a:ext cx="6096000" cy="471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3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B7063BF-46F9-891D-7D4E-EFA07E8A2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CANDELA ROLDÁN. PARQUE NACIONAL DE LA SIERRA DE GUADARRAMA</a:t>
            </a:r>
          </a:p>
        </p:txBody>
      </p:sp>
      <p:pic>
        <p:nvPicPr>
          <p:cNvPr id="5" name="Marcador de contenido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DBC432ED-9F34-FF71-D017-5E72768DB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39" t="5279" r="4280" b="3280"/>
          <a:stretch/>
        </p:blipFill>
        <p:spPr>
          <a:xfrm>
            <a:off x="1" y="1100981"/>
            <a:ext cx="6096000" cy="46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0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841FAB6-6D38-63AF-8273-4354F0D1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MIGUEL ROMERO. PARQUE NACIONAL DE MONFRAGÜE</a:t>
            </a:r>
          </a:p>
        </p:txBody>
      </p:sp>
      <p:pic>
        <p:nvPicPr>
          <p:cNvPr id="5" name="Marcador de contenido 4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5D0F73A6-3B43-A513-3CF2-D2167FB6C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10" b="9040"/>
          <a:stretch/>
        </p:blipFill>
        <p:spPr>
          <a:xfrm>
            <a:off x="1" y="1166126"/>
            <a:ext cx="6081348" cy="453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37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E81E309-B959-8409-7381-E8AD2737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kern="1200" cap="all" spc="39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LORENA VERDUGO. PARQUE NATURAL DEL LAGO DE SANABRIA</a:t>
            </a:r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62DDBD4D-CB49-4EEE-80CD-E90CDD82D7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40" t="3840" r="2390" b="4720"/>
          <a:stretch/>
        </p:blipFill>
        <p:spPr>
          <a:xfrm>
            <a:off x="1" y="1100221"/>
            <a:ext cx="6050986" cy="464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99533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AnalogousFromRegularSeedRightStep">
      <a:dk1>
        <a:srgbClr val="000000"/>
      </a:dk1>
      <a:lt1>
        <a:srgbClr val="FFFFFF"/>
      </a:lt1>
      <a:dk2>
        <a:srgbClr val="202639"/>
      </a:dk2>
      <a:lt2>
        <a:srgbClr val="E8E2E5"/>
      </a:lt2>
      <a:accent1>
        <a:srgbClr val="2AB674"/>
      </a:accent1>
      <a:accent2>
        <a:srgbClr val="1DB4AC"/>
      </a:accent2>
      <a:accent3>
        <a:srgbClr val="339FDD"/>
      </a:accent3>
      <a:accent4>
        <a:srgbClr val="2146CB"/>
      </a:accent4>
      <a:accent5>
        <a:srgbClr val="5533DD"/>
      </a:accent5>
      <a:accent6>
        <a:srgbClr val="8A21CB"/>
      </a:accent6>
      <a:hlink>
        <a:srgbClr val="BF3F7B"/>
      </a:hlink>
      <a:folHlink>
        <a:srgbClr val="7F7F7F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</TotalTime>
  <Words>118</Words>
  <Application>Microsoft Macintosh PowerPoint</Application>
  <PresentationFormat>Panorámica</PresentationFormat>
  <Paragraphs>15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Bembo</vt:lpstr>
      <vt:lpstr>AdornVTI</vt:lpstr>
      <vt:lpstr>PARQUES NACIONALES Y NATURALES ESPAÑOLES</vt:lpstr>
      <vt:lpstr>ALAN BLANCH. PARQUE NACIONAL DEL TEIDE</vt:lpstr>
      <vt:lpstr>ROCÍO BUESO. PARQUE NACIONAL DE TIMANFAYA</vt:lpstr>
      <vt:lpstr>LAURA GARRIDO. PARQUE NACIONAL DE LA CALDERA DE TABURIENTE</vt:lpstr>
      <vt:lpstr>MARÍA GONZÁLEZ. PARQUE NACIONAL DE CABRERA</vt:lpstr>
      <vt:lpstr>IVÁN MARTÍN. PARQUE  NACIONAL DE AIGÜESTORTES.</vt:lpstr>
      <vt:lpstr>LAURA MARTÍN. PARQUE NACIONAL DE LOS PICOS DE EUROPA</vt:lpstr>
      <vt:lpstr>INÉS MORENO. PARQUE NACIONAL DE CABAÑEROS</vt:lpstr>
      <vt:lpstr>ADRIÁN PRIETO. PARQUE NACIONAL DE LAS TABLAS DE DAIMIEL</vt:lpstr>
      <vt:lpstr>CELIA RODRIGUEZ. PARQUE NACIONAL DE LAS ISLAS ATLÁNTICAS DE GALICIA</vt:lpstr>
      <vt:lpstr>IRENE RODRÍGUEZ. PARQUE NACIONAL DE DOÑANA</vt:lpstr>
      <vt:lpstr>CANDELA ROLDÁN. PARQUE NACIONAL DE LA SIERRA DE GUADARRAMA</vt:lpstr>
      <vt:lpstr>MIGUEL ROMERO. PARQUE NACIONAL DE MONFRAGÜE</vt:lpstr>
      <vt:lpstr>LORENA VERDUGO. PARQUE NATURAL DEL LAGO DE SANABRIA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PARQUES NACIONALES Y NATURALES ESPAÑOLES</dc:title>
  <dc:creator>M. PILAR HERNANDEZ BLANCO</dc:creator>
  <cp:lastModifiedBy>M. PILAR HERNANDEZ BLANCO</cp:lastModifiedBy>
  <cp:revision>8</cp:revision>
  <dcterms:created xsi:type="dcterms:W3CDTF">2022-06-20T18:05:35Z</dcterms:created>
  <dcterms:modified xsi:type="dcterms:W3CDTF">2022-06-29T19:29:18Z</dcterms:modified>
</cp:coreProperties>
</file>