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2" r:id="rId1"/>
  </p:sldMasterIdLst>
  <p:sldIdLst>
    <p:sldId id="256" r:id="rId2"/>
    <p:sldId id="257" r:id="rId3"/>
    <p:sldId id="258" r:id="rId4"/>
    <p:sldId id="259" r:id="rId5"/>
    <p:sldId id="276" r:id="rId6"/>
    <p:sldId id="264" r:id="rId7"/>
    <p:sldId id="267" r:id="rId8"/>
    <p:sldId id="277" r:id="rId9"/>
    <p:sldId id="280" r:id="rId10"/>
    <p:sldId id="265" r:id="rId11"/>
    <p:sldId id="261" r:id="rId12"/>
    <p:sldId id="270" r:id="rId13"/>
    <p:sldId id="262" r:id="rId14"/>
    <p:sldId id="281" r:id="rId15"/>
    <p:sldId id="271" r:id="rId16"/>
    <p:sldId id="263" r:id="rId17"/>
    <p:sldId id="272" r:id="rId18"/>
    <p:sldId id="282" r:id="rId19"/>
    <p:sldId id="273" r:id="rId20"/>
    <p:sldId id="274" r:id="rId21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7"/>
  </p:normalViewPr>
  <p:slideViewPr>
    <p:cSldViewPr snapToGrid="0" snapToObjects="1">
      <p:cViewPr varScale="1">
        <p:scale>
          <a:sx n="90" d="100"/>
          <a:sy n="90" d="100"/>
        </p:scale>
        <p:origin x="232" y="5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722F66-727D-4150-ADA5-49CF3A0F68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0352" y="1122363"/>
            <a:ext cx="10072922" cy="1978346"/>
          </a:xfrm>
        </p:spPr>
        <p:txBody>
          <a:bodyPr anchor="b">
            <a:normAutofit/>
          </a:bodyPr>
          <a:lstStyle>
            <a:lvl1pPr algn="l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D9A1FE-C39F-4D7C-B93D-F8C203A1D6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0352" y="3509963"/>
            <a:ext cx="10072922" cy="1747837"/>
          </a:xfrm>
        </p:spPr>
        <p:txBody>
          <a:bodyPr>
            <a:normAutofit/>
          </a:bodyPr>
          <a:lstStyle>
            <a:lvl1pPr marL="0" indent="0" algn="l">
              <a:buNone/>
              <a:defRPr sz="2000" i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008AAC-7D41-4304-8D59-EF34B23268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0352" y="136525"/>
            <a:ext cx="2743200" cy="365125"/>
          </a:xfrm>
        </p:spPr>
        <p:txBody>
          <a:bodyPr/>
          <a:lstStyle>
            <a:lvl1pPr algn="l">
              <a:defRPr/>
            </a:lvl1pPr>
          </a:lstStyle>
          <a:p>
            <a:fld id="{524C6359-9BB8-4148-8114-537E698DA205}" type="datetime1">
              <a:rPr lang="en-US" smtClean="0"/>
              <a:t>6/26/22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24D078-DE22-4F23-8B48-21FB1415C3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0352" y="6356350"/>
            <a:ext cx="411480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64C1F5-608B-4335-9F2A-17F63D5FA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‹Nº›</a:t>
            </a:fld>
            <a:endParaRPr lang="en-US"/>
          </a:p>
        </p:txBody>
      </p:sp>
      <p:grpSp>
        <p:nvGrpSpPr>
          <p:cNvPr id="7" name="Graphic 78">
            <a:extLst>
              <a:ext uri="{FF2B5EF4-FFF2-40B4-BE49-F238E27FC236}">
                <a16:creationId xmlns:a16="http://schemas.microsoft.com/office/drawing/2014/main" id="{51B01909-73B8-4486-A749-C643B1D7E3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3267690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8" name="Graphic 78">
              <a:extLst>
                <a:ext uri="{FF2B5EF4-FFF2-40B4-BE49-F238E27FC236}">
                  <a16:creationId xmlns:a16="http://schemas.microsoft.com/office/drawing/2014/main" id="{5E279D86-4533-45F1-B0AA-D237399A5ED5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aphic 78">
              <a:extLst>
                <a:ext uri="{FF2B5EF4-FFF2-40B4-BE49-F238E27FC236}">
                  <a16:creationId xmlns:a16="http://schemas.microsoft.com/office/drawing/2014/main" id="{764FD722-CB31-4326-ADD8-CBA52FD1FF59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0" name="Graphic 78">
                <a:extLst>
                  <a:ext uri="{FF2B5EF4-FFF2-40B4-BE49-F238E27FC236}">
                    <a16:creationId xmlns:a16="http://schemas.microsoft.com/office/drawing/2014/main" id="{24E4BCEC-8B0A-444E-8509-1B3BB0449E5B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9DB36622-1DC7-4B17-8984-588BA8999FF6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51B97AF0-1974-42B9-B5FC-A332C52E8272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95A298AD-BE5D-4BE1-8CDF-DBFB42D63FEB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16859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E7B4A7-C566-48F4-B4B8-3A5E7B6C5C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3B93F5-BC8B-452C-ACE2-C7E01D1B80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9A49B3-A57D-46C5-8462-0C52509F8FC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0352" y="136525"/>
            <a:ext cx="2743200" cy="365125"/>
          </a:xfrm>
        </p:spPr>
        <p:txBody>
          <a:bodyPr/>
          <a:lstStyle/>
          <a:p>
            <a:fld id="{9376191F-481E-48E9-BB9A-369A67A7362D}" type="datetime1">
              <a:rPr lang="en-US" smtClean="0"/>
              <a:t>6/26/22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C8C810-EAF4-4D86-84DD-2E574122DD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87E738-8574-490B-974B-9AD3B2AAE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‹Nº›</a:t>
            </a:fld>
            <a:endParaRPr lang="en-US"/>
          </a:p>
        </p:txBody>
      </p:sp>
      <p:grpSp>
        <p:nvGrpSpPr>
          <p:cNvPr id="7" name="Graphic 78">
            <a:extLst>
              <a:ext uri="{FF2B5EF4-FFF2-40B4-BE49-F238E27FC236}">
                <a16:creationId xmlns:a16="http://schemas.microsoft.com/office/drawing/2014/main" id="{AC552FEA-472E-4E74-B31D-531852C190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2310597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8" name="Graphic 78">
              <a:extLst>
                <a:ext uri="{FF2B5EF4-FFF2-40B4-BE49-F238E27FC236}">
                  <a16:creationId xmlns:a16="http://schemas.microsoft.com/office/drawing/2014/main" id="{41DF3078-C636-4776-A616-D5BF3BC280C9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aphic 78">
              <a:extLst>
                <a:ext uri="{FF2B5EF4-FFF2-40B4-BE49-F238E27FC236}">
                  <a16:creationId xmlns:a16="http://schemas.microsoft.com/office/drawing/2014/main" id="{0D1A27FA-1310-4BC3-A071-1566746B2FB1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0" name="Graphic 78">
                <a:extLst>
                  <a:ext uri="{FF2B5EF4-FFF2-40B4-BE49-F238E27FC236}">
                    <a16:creationId xmlns:a16="http://schemas.microsoft.com/office/drawing/2014/main" id="{99ACB9EB-84FE-4B33-9EF9-4EC7DAC25DD5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826E5EFB-0EF9-4DB8-99CB-5DD72009DB2C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86238E12-0689-4123-8B2E-E1CCFCC4C882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8538CF67-A00E-4955-A447-001BE02E771A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811723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39764E-4B3D-4B6A-A210-B50E4F60E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787068"/>
            <a:ext cx="10072922" cy="2313641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30AEC2-B6E6-4C09-A16F-5E2A1C9A0D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0352" y="3509963"/>
            <a:ext cx="10072922" cy="2579687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A37CAB-B545-4E42-BB5A-F1DAA93350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677DE-DD04-48CC-9C18-7BE9FF2DEB6B}" type="datetime1">
              <a:rPr lang="en-US" smtClean="0"/>
              <a:t>6/26/22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6D720B-7E58-43F4-9659-ADB2403A5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95F53F-2FA5-4B5C-A151-F07BBC002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‹Nº›</a:t>
            </a:fld>
            <a:endParaRPr lang="en-US"/>
          </a:p>
        </p:txBody>
      </p:sp>
      <p:grpSp>
        <p:nvGrpSpPr>
          <p:cNvPr id="7" name="Graphic 78">
            <a:extLst>
              <a:ext uri="{FF2B5EF4-FFF2-40B4-BE49-F238E27FC236}">
                <a16:creationId xmlns:a16="http://schemas.microsoft.com/office/drawing/2014/main" id="{37B4CDD2-E09A-418A-9131-FBDEE440A1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3267690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8" name="Graphic 78">
              <a:extLst>
                <a:ext uri="{FF2B5EF4-FFF2-40B4-BE49-F238E27FC236}">
                  <a16:creationId xmlns:a16="http://schemas.microsoft.com/office/drawing/2014/main" id="{8852E5FB-B268-4CCA-8E55-803038F7A00D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aphic 78">
              <a:extLst>
                <a:ext uri="{FF2B5EF4-FFF2-40B4-BE49-F238E27FC236}">
                  <a16:creationId xmlns:a16="http://schemas.microsoft.com/office/drawing/2014/main" id="{A1C9CBB3-97C0-4A35-9088-C69233F5CEE7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0" name="Graphic 78">
                <a:extLst>
                  <a:ext uri="{FF2B5EF4-FFF2-40B4-BE49-F238E27FC236}">
                    <a16:creationId xmlns:a16="http://schemas.microsoft.com/office/drawing/2014/main" id="{31610871-AEE9-46EB-9D27-BA1D9D688124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27478059-2A11-484D-A2D7-199F74778E50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30EC0886-DDB9-47F1-9414-C121C1D3F954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66A10427-DF20-4284-B215-EABA4D366E20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890486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D473D3-0F03-4BF4-831F-34E80BAC55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9409-59F2-486F-A6D0-FAEE8FFF25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5717" y="2521885"/>
            <a:ext cx="4645152" cy="36550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087241-B390-47A6-8070-C3D4652F88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92136" y="2521885"/>
            <a:ext cx="4611138" cy="36550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80B360-2ACA-4B93-9439-591B6D3FB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255ED-7101-4D18-A8AE-3B5E4CB87EA5}" type="datetime1">
              <a:rPr lang="en-US" smtClean="0"/>
              <a:t>6/26/22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4A73E2-CF78-404C-A86F-E70A284AE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A8F42A-11E1-42A0-8ECF-A5BBA3B8CA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‹Nº›</a:t>
            </a:fld>
            <a:endParaRPr lang="en-US"/>
          </a:p>
        </p:txBody>
      </p:sp>
      <p:grpSp>
        <p:nvGrpSpPr>
          <p:cNvPr id="8" name="Graphic 78">
            <a:extLst>
              <a:ext uri="{FF2B5EF4-FFF2-40B4-BE49-F238E27FC236}">
                <a16:creationId xmlns:a16="http://schemas.microsoft.com/office/drawing/2014/main" id="{0CB61A83-9419-49FC-8074-2AB3D34FA8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2319637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9" name="Graphic 78">
              <a:extLst>
                <a:ext uri="{FF2B5EF4-FFF2-40B4-BE49-F238E27FC236}">
                  <a16:creationId xmlns:a16="http://schemas.microsoft.com/office/drawing/2014/main" id="{BCD12E57-97FB-48D8-81CC-7C37E8947CB4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" name="Graphic 78">
              <a:extLst>
                <a:ext uri="{FF2B5EF4-FFF2-40B4-BE49-F238E27FC236}">
                  <a16:creationId xmlns:a16="http://schemas.microsoft.com/office/drawing/2014/main" id="{E487641C-E83B-4134-88C9-1D23D5FA1836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B99AB7A6-A88C-44E1-A9DE-4126B957F88A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9FF0D518-1D17-44C7-BF73-7C980481DB5B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9A7A3E12-61E8-41A0-A459-15BF375FA945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Graphic 78">
                <a:extLst>
                  <a:ext uri="{FF2B5EF4-FFF2-40B4-BE49-F238E27FC236}">
                    <a16:creationId xmlns:a16="http://schemas.microsoft.com/office/drawing/2014/main" id="{9E5E4A56-9100-4D60-8A34-0FE116F41FF1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202720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BECA31-EE14-41DD-9914-DA71382204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787067"/>
            <a:ext cx="1007292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B22AB6-1657-4AE2-8607-2C77A25D79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0352" y="2521884"/>
            <a:ext cx="4845387" cy="780439"/>
          </a:xfrm>
        </p:spPr>
        <p:txBody>
          <a:bodyPr anchor="b">
            <a:normAutofit/>
          </a:bodyPr>
          <a:lstStyle>
            <a:lvl1pPr marL="0" indent="0">
              <a:buNone/>
              <a:defRPr sz="20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AA6DC0-D4D5-4164-A3FD-6BB5CBB2BB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30352" y="3366390"/>
            <a:ext cx="4845387" cy="264479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9B35F8-95F3-43D1-8917-5836BAA904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734025" y="2521884"/>
            <a:ext cx="4869249" cy="780439"/>
          </a:xfrm>
        </p:spPr>
        <p:txBody>
          <a:bodyPr anchor="b">
            <a:normAutofit/>
          </a:bodyPr>
          <a:lstStyle>
            <a:lvl1pPr marL="0" indent="0">
              <a:buNone/>
              <a:defRPr sz="20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2B639E7-F4A3-4ADE-B290-0A4F9761B9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734025" y="3366390"/>
            <a:ext cx="4869249" cy="264479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D6F296B-429F-4DFC-ABC3-0A078EA994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2F23D-51F6-4C94-8CD5-B9ABBF67EE23}" type="datetime1">
              <a:rPr lang="en-US" smtClean="0"/>
              <a:t>6/26/22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B7103B9-D521-4910-AC15-F12F25CB9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73A6D9-123D-492C-B5CE-294EF2559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4941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92A22-4B4D-4F58-9783-A0469DA4D2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18" y="787068"/>
            <a:ext cx="10077556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B5EE610-5457-4E8C-B568-B8D560773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A702F-6367-4FD1-89A8-3744BE6BA9A2}" type="datetime1">
              <a:rPr lang="en-US" smtClean="0"/>
              <a:t>6/26/22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BA57BB-288A-4A30-A4EC-FF0537BC2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414C89-B968-4A85-A035-E2997A5F8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‹Nº›</a:t>
            </a:fld>
            <a:endParaRPr lang="en-US"/>
          </a:p>
        </p:txBody>
      </p:sp>
      <p:grpSp>
        <p:nvGrpSpPr>
          <p:cNvPr id="6" name="Graphic 78">
            <a:extLst>
              <a:ext uri="{FF2B5EF4-FFF2-40B4-BE49-F238E27FC236}">
                <a16:creationId xmlns:a16="http://schemas.microsoft.com/office/drawing/2014/main" id="{AC45ECC6-E29C-40EF-A7C9-5A17DAFD42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2352330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7" name="Graphic 78">
              <a:extLst>
                <a:ext uri="{FF2B5EF4-FFF2-40B4-BE49-F238E27FC236}">
                  <a16:creationId xmlns:a16="http://schemas.microsoft.com/office/drawing/2014/main" id="{8DA0D497-8E8F-426A-8172-894BE03F70F6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" name="Graphic 78">
              <a:extLst>
                <a:ext uri="{FF2B5EF4-FFF2-40B4-BE49-F238E27FC236}">
                  <a16:creationId xmlns:a16="http://schemas.microsoft.com/office/drawing/2014/main" id="{8C0459EF-3B70-4083-8845-3A9AF847E805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9" name="Graphic 78">
                <a:extLst>
                  <a:ext uri="{FF2B5EF4-FFF2-40B4-BE49-F238E27FC236}">
                    <a16:creationId xmlns:a16="http://schemas.microsoft.com/office/drawing/2014/main" id="{53BF2B58-70F8-4288-85AB-CBDA723CDFCC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Graphic 78">
                <a:extLst>
                  <a:ext uri="{FF2B5EF4-FFF2-40B4-BE49-F238E27FC236}">
                    <a16:creationId xmlns:a16="http://schemas.microsoft.com/office/drawing/2014/main" id="{A569E551-A5A0-4A8F-B999-3A6D104814A2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0FB69EB5-D9AC-46E7-934E-32999C39B2E6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6EABC49A-B4ED-44E4-ADB7-E432734A7C96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191610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B7A339C-4093-4B40-8C90-52F005CA9A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E99BD-4B4F-4460-B452-0E8146ACCF8F}" type="datetime1">
              <a:rPr lang="en-US" smtClean="0"/>
              <a:t>6/26/22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FA33F04-8E0A-4165-930C-527D781A7D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62F57B-BEB6-4973-A362-38F638E0D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5648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8FAC90-C2CA-44DD-8EF8-20BDD6724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787068"/>
            <a:ext cx="4315386" cy="2223152"/>
          </a:xfrm>
        </p:spPr>
        <p:txBody>
          <a:bodyPr anchor="b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E915FB-D5F4-4CAD-AE70-3644E81802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5420086" cy="487362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374DA3-3BAC-4045-825F-B3C27B8973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0352" y="3429000"/>
            <a:ext cx="4315386" cy="24399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5A0D65-0423-4E45-947A-E08C8569F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FD34C-1867-42A9-AC54-D15ADD8A65E7}" type="datetime1">
              <a:rPr lang="en-US" smtClean="0"/>
              <a:t>6/26/22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E6FBD0-E49F-4DE6-9264-CEDB9BAA0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16B246-A768-4B2D-96C6-9F4178526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‹Nº›</a:t>
            </a:fld>
            <a:endParaRPr lang="en-US"/>
          </a:p>
        </p:txBody>
      </p:sp>
      <p:grpSp>
        <p:nvGrpSpPr>
          <p:cNvPr id="8" name="Graphic 78">
            <a:extLst>
              <a:ext uri="{FF2B5EF4-FFF2-40B4-BE49-F238E27FC236}">
                <a16:creationId xmlns:a16="http://schemas.microsoft.com/office/drawing/2014/main" id="{839DB371-B90D-44CB-A4AF-C7BDBFD0A8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3193468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9" name="Graphic 78">
              <a:extLst>
                <a:ext uri="{FF2B5EF4-FFF2-40B4-BE49-F238E27FC236}">
                  <a16:creationId xmlns:a16="http://schemas.microsoft.com/office/drawing/2014/main" id="{0C845011-2FC2-40F7-B0C6-49CBBA72B9CB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" name="Graphic 78">
              <a:extLst>
                <a:ext uri="{FF2B5EF4-FFF2-40B4-BE49-F238E27FC236}">
                  <a16:creationId xmlns:a16="http://schemas.microsoft.com/office/drawing/2014/main" id="{82BC78B8-5139-436F-AD47-3CC03903FDDC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F9DC17BA-1278-45C9-B1BF-B9F1518E1F29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99637B9F-CC26-4669-81F0-A942B4F72D61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2BB8F115-0030-47B4-BAF4-C15D1EA27B11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Graphic 78">
                <a:extLst>
                  <a:ext uri="{FF2B5EF4-FFF2-40B4-BE49-F238E27FC236}">
                    <a16:creationId xmlns:a16="http://schemas.microsoft.com/office/drawing/2014/main" id="{662F9949-4F1A-4708-824B-E876E9BEDA16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26382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0CB0C8-915E-4BF2-976E-B8D7EDC59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787068"/>
            <a:ext cx="3932237" cy="2223152"/>
          </a:xfrm>
        </p:spPr>
        <p:txBody>
          <a:bodyPr anchor="b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10714E6-8E50-4B50-A2E0-F9D20155EB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5420086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D67A6C-5CA5-4EF0-B1C4-ED85FF255A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0352" y="3429000"/>
            <a:ext cx="3932237" cy="2439987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C76474-31D4-4567-B4EC-B6AF24488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133E9-A654-4C17-8C3C-DDCAC83D6EBF}" type="datetime1">
              <a:rPr lang="en-US" smtClean="0"/>
              <a:t>6/26/22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902DE0-33F5-4372-8EB5-F5746D344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C5C2EF-849D-4B2C-8ED6-D26553657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‹Nº›</a:t>
            </a:fld>
            <a:endParaRPr lang="en-US"/>
          </a:p>
        </p:txBody>
      </p:sp>
      <p:grpSp>
        <p:nvGrpSpPr>
          <p:cNvPr id="8" name="Graphic 78">
            <a:extLst>
              <a:ext uri="{FF2B5EF4-FFF2-40B4-BE49-F238E27FC236}">
                <a16:creationId xmlns:a16="http://schemas.microsoft.com/office/drawing/2014/main" id="{7627CBC2-9DC2-4EE8-A2D5-849E30F22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3193468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9" name="Graphic 78">
              <a:extLst>
                <a:ext uri="{FF2B5EF4-FFF2-40B4-BE49-F238E27FC236}">
                  <a16:creationId xmlns:a16="http://schemas.microsoft.com/office/drawing/2014/main" id="{9FB4AEFC-63AB-4831-8EC1-E8145604D8D9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" name="Graphic 78">
              <a:extLst>
                <a:ext uri="{FF2B5EF4-FFF2-40B4-BE49-F238E27FC236}">
                  <a16:creationId xmlns:a16="http://schemas.microsoft.com/office/drawing/2014/main" id="{811E1337-D5DA-408D-91F3-A6A35FCDD0B9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1E473FA4-FD80-4D04-AAC5-63B9A4D80778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FCB457B9-48DE-4921-8C3F-996598075B1F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53C9DB95-9A61-4553-8D82-D2BE26FCBC6E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Graphic 78">
                <a:extLst>
                  <a:ext uri="{FF2B5EF4-FFF2-40B4-BE49-F238E27FC236}">
                    <a16:creationId xmlns:a16="http://schemas.microsoft.com/office/drawing/2014/main" id="{0EAE371F-24C9-4738-834F-FAF5A5C9ACE1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375571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9F2C5-A3FC-44EF-BA15-CEC83C83D6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5040D3-67DB-455C-AD79-49E185DB63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B2B07A-258E-42DD-9A68-2C76F7D54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49BD0-10DB-43E7-8F22-40B3D51B8FC3}" type="datetime1">
              <a:rPr lang="en-US" smtClean="0"/>
              <a:t>6/26/22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01E9BC-3BB8-40CD-9294-59A2E59E1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13979D-5589-4770-9D29-046F2B506C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‹Nº›</a:t>
            </a:fld>
            <a:endParaRPr lang="en-US"/>
          </a:p>
        </p:txBody>
      </p:sp>
      <p:grpSp>
        <p:nvGrpSpPr>
          <p:cNvPr id="7" name="Graphic 78">
            <a:extLst>
              <a:ext uri="{FF2B5EF4-FFF2-40B4-BE49-F238E27FC236}">
                <a16:creationId xmlns:a16="http://schemas.microsoft.com/office/drawing/2014/main" id="{12EF7969-DB38-4989-A65C-9D190A2455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2333456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8" name="Graphic 78">
              <a:extLst>
                <a:ext uri="{FF2B5EF4-FFF2-40B4-BE49-F238E27FC236}">
                  <a16:creationId xmlns:a16="http://schemas.microsoft.com/office/drawing/2014/main" id="{2145BE25-C437-45FE-A3D3-BBAAF108CC9B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aphic 78">
              <a:extLst>
                <a:ext uri="{FF2B5EF4-FFF2-40B4-BE49-F238E27FC236}">
                  <a16:creationId xmlns:a16="http://schemas.microsoft.com/office/drawing/2014/main" id="{4A9D0FA0-682C-4076-B779-D865AEEFC66C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0" name="Graphic 78">
                <a:extLst>
                  <a:ext uri="{FF2B5EF4-FFF2-40B4-BE49-F238E27FC236}">
                    <a16:creationId xmlns:a16="http://schemas.microsoft.com/office/drawing/2014/main" id="{AB60163C-1A2D-4F00-BC61-8A3C11E2D2BE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3FF8D873-9CF9-4A0A-A7B8-875C0B8233D6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2B645470-F624-4417-A8A4-FC242E43C9DB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ECC7EFEF-6B2A-4210-9275-0077ACF2827B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014086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C6693CD-CB65-4F37-A6DA-F300B93C14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974374" y="787067"/>
            <a:ext cx="2628900" cy="538989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48D117-7AE6-4831-9867-5145F64A0C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25719" y="787067"/>
            <a:ext cx="7039402" cy="538989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988CF8-397F-485E-8081-AFA4DADD44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6C79C-F566-427A-93F6-434A4E613134}" type="datetime1">
              <a:rPr lang="en-US" smtClean="0"/>
              <a:t>6/26/22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CE4773-4660-4F21-83CF-1A449395B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B59537-EB47-40FA-893E-785D6FE00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‹Nº›</a:t>
            </a:fld>
            <a:endParaRPr lang="en-US"/>
          </a:p>
        </p:txBody>
      </p:sp>
      <p:grpSp>
        <p:nvGrpSpPr>
          <p:cNvPr id="7" name="Graphic 78">
            <a:extLst>
              <a:ext uri="{FF2B5EF4-FFF2-40B4-BE49-F238E27FC236}">
                <a16:creationId xmlns:a16="http://schemas.microsoft.com/office/drawing/2014/main" id="{588F505F-2957-41FC-9AAA-962853A671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5400000">
            <a:off x="7283627" y="1250328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8" name="Graphic 78">
              <a:extLst>
                <a:ext uri="{FF2B5EF4-FFF2-40B4-BE49-F238E27FC236}">
                  <a16:creationId xmlns:a16="http://schemas.microsoft.com/office/drawing/2014/main" id="{091A36EB-8545-4EFE-B619-165D36D644D1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aphic 78">
              <a:extLst>
                <a:ext uri="{FF2B5EF4-FFF2-40B4-BE49-F238E27FC236}">
                  <a16:creationId xmlns:a16="http://schemas.microsoft.com/office/drawing/2014/main" id="{8D075D29-6706-486B-A55A-13866882BA88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0" name="Graphic 78">
                <a:extLst>
                  <a:ext uri="{FF2B5EF4-FFF2-40B4-BE49-F238E27FC236}">
                    <a16:creationId xmlns:a16="http://schemas.microsoft.com/office/drawing/2014/main" id="{3FAE751A-10F0-48F2-BBC3-D2FE499B345B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52289CAF-683C-4BCC-8AA5-95A3BF799B0F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3BC8403A-C46F-4DA1-A015-00A80215F289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A797D957-3A2C-42DF-B73E-CBB47BE036B7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42112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435959F4-53DA-47FF-BC24-1E5B75C69876}"/>
              </a:ext>
            </a:extLst>
          </p:cNvPr>
          <p:cNvSpPr/>
          <p:nvPr/>
        </p:nvSpPr>
        <p:spPr>
          <a:xfrm>
            <a:off x="9753030" y="5516668"/>
            <a:ext cx="2438970" cy="134133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7CF83E8-F6F0-41E3-B580-7412A04DDFB5}"/>
              </a:ext>
            </a:extLst>
          </p:cNvPr>
          <p:cNvGrpSpPr/>
          <p:nvPr/>
        </p:nvGrpSpPr>
        <p:grpSpPr>
          <a:xfrm>
            <a:off x="10776050" y="5204030"/>
            <a:ext cx="886141" cy="802497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1A0B6DBB-705D-48D0-842C-F9DFA7684D19}"/>
                </a:ext>
              </a:extLst>
            </p:cNvPr>
            <p:cNvSpPr/>
            <p:nvPr/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C194A764-16E1-4D0D-9357-76F80E6086C0}"/>
                </a:ext>
              </a:extLst>
            </p:cNvPr>
            <p:cNvSpPr/>
            <p:nvPr/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115B7F3F-A40D-4F24-8536-E2420B433211}"/>
                </a:ext>
              </a:extLst>
            </p:cNvPr>
            <p:cNvSpPr/>
            <p:nvPr/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4" name="Graphic 12">
              <a:extLst>
                <a:ext uri="{FF2B5EF4-FFF2-40B4-BE49-F238E27FC236}">
                  <a16:creationId xmlns:a16="http://schemas.microsoft.com/office/drawing/2014/main" id="{CEF42844-A829-4ED2-A360-63BB2A7C45EE}"/>
                </a:ext>
              </a:extLst>
            </p:cNvPr>
            <p:cNvSpPr/>
            <p:nvPr/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Graphic 15">
              <a:extLst>
                <a:ext uri="{FF2B5EF4-FFF2-40B4-BE49-F238E27FC236}">
                  <a16:creationId xmlns:a16="http://schemas.microsoft.com/office/drawing/2014/main" id="{57B23B52-A1C3-44EF-BC11-9094A0DA11AB}"/>
                </a:ext>
              </a:extLst>
            </p:cNvPr>
            <p:cNvSpPr/>
            <p:nvPr/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Graphic 15">
              <a:extLst>
                <a:ext uri="{FF2B5EF4-FFF2-40B4-BE49-F238E27FC236}">
                  <a16:creationId xmlns:a16="http://schemas.microsoft.com/office/drawing/2014/main" id="{064E08E5-DA92-4CF2-A0BF-E341800227B2}"/>
                </a:ext>
              </a:extLst>
            </p:cNvPr>
            <p:cNvSpPr/>
            <p:nvPr/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7A222560-E657-4CAE-B667-7BE9E224B244}"/>
                </a:ext>
              </a:extLst>
            </p:cNvPr>
            <p:cNvSpPr/>
            <p:nvPr/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59226104-0061-4319-8237-9C001BF85D49}"/>
              </a:ext>
            </a:extLst>
          </p:cNvPr>
          <p:cNvSpPr/>
          <p:nvPr/>
        </p:nvSpPr>
        <p:spPr>
          <a:xfrm rot="5400000">
            <a:off x="615181" y="-615181"/>
            <a:ext cx="1085312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D78318D-FE3E-41D7-9A8C-2065A2C46A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17" y="787068"/>
            <a:ext cx="10077557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B06718-79E7-4159-A003-F86FE7B3D8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5717" y="2521885"/>
            <a:ext cx="10077557" cy="35490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1F99FF-FFE2-431D-A0C8-A46C21712A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25718" y="13652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none" spc="11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8769D389-4C4C-4FD7-9E6B-9F44477F0EB8}" type="datetime1">
              <a:rPr lang="en-US" smtClean="0"/>
              <a:t>6/26/22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C3547E-668D-4191-847C-7424F75496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5718" y="6356350"/>
            <a:ext cx="34506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none" spc="11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BB6E6E-8527-4F63-A0C7-84CD44A2B0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5367" y="6356350"/>
            <a:ext cx="5298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none" spc="11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E1076ED0-0DB3-4879-AAE5-5C20D22C1DF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905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11" r:id="rId6"/>
    <p:sldLayoutId id="2147483706" r:id="rId7"/>
    <p:sldLayoutId id="2147483707" r:id="rId8"/>
    <p:sldLayoutId id="2147483708" r:id="rId9"/>
    <p:sldLayoutId id="2147483710" r:id="rId10"/>
    <p:sldLayoutId id="2147483709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i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indent="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indent="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5D0B0D3-D735-4619-AA45-B57B791E17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9165803-8B07-6296-EC17-8718EF0003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09740" y="1122363"/>
            <a:ext cx="5066592" cy="1978346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s-ES" sz="3400"/>
              <a:t>PARQUES NACIONALES Y NATURALES ESPAÑOLES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2E29DE2-6E37-47F2-4296-26BD11732B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09740" y="3509963"/>
            <a:ext cx="5066592" cy="1747837"/>
          </a:xfrm>
        </p:spPr>
        <p:txBody>
          <a:bodyPr>
            <a:normAutofit/>
          </a:bodyPr>
          <a:lstStyle/>
          <a:p>
            <a:r>
              <a:rPr lang="es-ES" dirty="0"/>
              <a:t>1º A ESO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6A7C2B3-2A5A-B158-E4E3-DD79BF4E97E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621" r="7712"/>
          <a:stretch/>
        </p:blipFill>
        <p:spPr>
          <a:xfrm>
            <a:off x="6824" y="10"/>
            <a:ext cx="5669280" cy="6857990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D505D40-32E9-4C48-81F8-AD80433BE6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2838"/>
            <a:ext cx="3342291" cy="960875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507BF36-B92B-4CAC-BCA7-8364B51E1F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 flipV="1">
            <a:off x="1701611" y="285553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2276237E-3A6D-452F-879C-FB8C77A18D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38BC9243-F4BF-48A7-89AE-DFA5B37DE6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DE414EC-F3DF-412E-9B22-5328DAA99C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7" name="Graphic 12">
              <a:extLst>
                <a:ext uri="{FF2B5EF4-FFF2-40B4-BE49-F238E27FC236}">
                  <a16:creationId xmlns:a16="http://schemas.microsoft.com/office/drawing/2014/main" id="{039C06B1-FDEA-47B1-8222-7D622CD72F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Graphic 15">
              <a:extLst>
                <a:ext uri="{FF2B5EF4-FFF2-40B4-BE49-F238E27FC236}">
                  <a16:creationId xmlns:a16="http://schemas.microsoft.com/office/drawing/2014/main" id="{B834C8C1-9BD1-4635-8E5B-65815F9017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Graphic 15">
              <a:extLst>
                <a:ext uri="{FF2B5EF4-FFF2-40B4-BE49-F238E27FC236}">
                  <a16:creationId xmlns:a16="http://schemas.microsoft.com/office/drawing/2014/main" id="{2963D456-B3F4-4EDC-827E-645741F64D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73A58845-EFFB-4806-BC6D-47418C1555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2" name="Graphic 78">
            <a:extLst>
              <a:ext uri="{FF2B5EF4-FFF2-40B4-BE49-F238E27FC236}">
                <a16:creationId xmlns:a16="http://schemas.microsoft.com/office/drawing/2014/main" id="{DBBA0A0D-8F6A-400A-9E49-8C008E2C7D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209740" y="3267662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23" name="Graphic 78">
              <a:extLst>
                <a:ext uri="{FF2B5EF4-FFF2-40B4-BE49-F238E27FC236}">
                  <a16:creationId xmlns:a16="http://schemas.microsoft.com/office/drawing/2014/main" id="{A5DD701E-4BC9-48E3-AF4F-013B52D63D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4" name="Graphic 78">
              <a:extLst>
                <a:ext uri="{FF2B5EF4-FFF2-40B4-BE49-F238E27FC236}">
                  <a16:creationId xmlns:a16="http://schemas.microsoft.com/office/drawing/2014/main" id="{FB658B62-664D-4B3B-BBDA-235666290B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25" name="Graphic 78">
                <a:extLst>
                  <a:ext uri="{FF2B5EF4-FFF2-40B4-BE49-F238E27FC236}">
                    <a16:creationId xmlns:a16="http://schemas.microsoft.com/office/drawing/2014/main" id="{B11F9D25-67B1-4BDB-A290-97B93A19DFA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Graphic 78">
                <a:extLst>
                  <a:ext uri="{FF2B5EF4-FFF2-40B4-BE49-F238E27FC236}">
                    <a16:creationId xmlns:a16="http://schemas.microsoft.com/office/drawing/2014/main" id="{B9D5C40A-1B1B-4C25-9707-E8F1CF6EEC9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Graphic 78">
                <a:extLst>
                  <a:ext uri="{FF2B5EF4-FFF2-40B4-BE49-F238E27FC236}">
                    <a16:creationId xmlns:a16="http://schemas.microsoft.com/office/drawing/2014/main" id="{2DD0C1D6-FF64-45AB-8775-83AB3C470B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Graphic 78">
                <a:extLst>
                  <a:ext uri="{FF2B5EF4-FFF2-40B4-BE49-F238E27FC236}">
                    <a16:creationId xmlns:a16="http://schemas.microsoft.com/office/drawing/2014/main" id="{15AFBB84-8485-4329-89FC-04663D985BA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234406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35959F4-53DA-47FF-BC24-1E5B75C698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53030" y="5516668"/>
            <a:ext cx="2438970" cy="134133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7CF83E8-F6F0-41E3-B580-7412A04DDF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76050" y="5204025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1A0B6DBB-705D-48D0-842C-F9DFA7684D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194A764-16E1-4D0D-9357-76F80E6086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115B7F3F-A40D-4F24-8536-E2420B4332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6" name="Graphic 12">
              <a:extLst>
                <a:ext uri="{FF2B5EF4-FFF2-40B4-BE49-F238E27FC236}">
                  <a16:creationId xmlns:a16="http://schemas.microsoft.com/office/drawing/2014/main" id="{CEF42844-A829-4ED2-A360-63BB2A7C45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Graphic 15">
              <a:extLst>
                <a:ext uri="{FF2B5EF4-FFF2-40B4-BE49-F238E27FC236}">
                  <a16:creationId xmlns:a16="http://schemas.microsoft.com/office/drawing/2014/main" id="{57B23B52-A1C3-44EF-BC11-9094A0DA11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Graphic 15">
              <a:extLst>
                <a:ext uri="{FF2B5EF4-FFF2-40B4-BE49-F238E27FC236}">
                  <a16:creationId xmlns:a16="http://schemas.microsoft.com/office/drawing/2014/main" id="{064E08E5-DA92-4CF2-A0BF-E341800227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7A222560-E657-4CAE-B667-7BE9E224B2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59226104-0061-4319-8237-9C001BF85D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15181" y="-615181"/>
            <a:ext cx="1085312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23" name="Graphic 78">
            <a:extLst>
              <a:ext uri="{FF2B5EF4-FFF2-40B4-BE49-F238E27FC236}">
                <a16:creationId xmlns:a16="http://schemas.microsoft.com/office/drawing/2014/main" id="{51B01909-73B8-4486-A749-C643B1D7E3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0225" y="3267662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24" name="Graphic 78">
              <a:extLst>
                <a:ext uri="{FF2B5EF4-FFF2-40B4-BE49-F238E27FC236}">
                  <a16:creationId xmlns:a16="http://schemas.microsoft.com/office/drawing/2014/main" id="{5E279D86-4533-45F1-B0AA-D237399A5E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5" name="Graphic 78">
              <a:extLst>
                <a:ext uri="{FF2B5EF4-FFF2-40B4-BE49-F238E27FC236}">
                  <a16:creationId xmlns:a16="http://schemas.microsoft.com/office/drawing/2014/main" id="{764FD722-CB31-4326-ADD8-CBA52FD1F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26" name="Graphic 78">
                <a:extLst>
                  <a:ext uri="{FF2B5EF4-FFF2-40B4-BE49-F238E27FC236}">
                    <a16:creationId xmlns:a16="http://schemas.microsoft.com/office/drawing/2014/main" id="{24E4BCEC-8B0A-444E-8509-1B3BB0449E5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Graphic 78">
                <a:extLst>
                  <a:ext uri="{FF2B5EF4-FFF2-40B4-BE49-F238E27FC236}">
                    <a16:creationId xmlns:a16="http://schemas.microsoft.com/office/drawing/2014/main" id="{9DB36622-1DC7-4B17-8984-588BA8999FF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Graphic 78">
                <a:extLst>
                  <a:ext uri="{FF2B5EF4-FFF2-40B4-BE49-F238E27FC236}">
                    <a16:creationId xmlns:a16="http://schemas.microsoft.com/office/drawing/2014/main" id="{51B97AF0-1974-42B9-B5FC-A332C52E827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Graphic 78">
                <a:extLst>
                  <a:ext uri="{FF2B5EF4-FFF2-40B4-BE49-F238E27FC236}">
                    <a16:creationId xmlns:a16="http://schemas.microsoft.com/office/drawing/2014/main" id="{95A298AD-BE5D-4BE1-8CDF-DBFB42D63FE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A5D0B0D3-D735-4619-AA45-B57B791E17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4721E22-EECF-4EF5-B784-6E8F0DDA78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1122363"/>
            <a:ext cx="4887206" cy="1978346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400"/>
              <a:t>MARINA ARINCIBÍA. PARQUE NACIONAL DEL TEIDE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3D505D40-32E9-4C48-81F8-AD80433BE6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0" y="-7670"/>
            <a:ext cx="3129498" cy="888208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C507BF36-B92B-4CAC-BCA7-8364B51E1F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 flipV="1">
            <a:off x="1701611" y="285553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2276237E-3A6D-452F-879C-FB8C77A18D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38BC9243-F4BF-48A7-89AE-DFA5B37DE6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5DE414EC-F3DF-412E-9B22-5328DAA99C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39" name="Graphic 12">
              <a:extLst>
                <a:ext uri="{FF2B5EF4-FFF2-40B4-BE49-F238E27FC236}">
                  <a16:creationId xmlns:a16="http://schemas.microsoft.com/office/drawing/2014/main" id="{039C06B1-FDEA-47B1-8222-7D622CD72F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Graphic 15">
              <a:extLst>
                <a:ext uri="{FF2B5EF4-FFF2-40B4-BE49-F238E27FC236}">
                  <a16:creationId xmlns:a16="http://schemas.microsoft.com/office/drawing/2014/main" id="{B834C8C1-9BD1-4635-8E5B-65815F9017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Graphic 15">
              <a:extLst>
                <a:ext uri="{FF2B5EF4-FFF2-40B4-BE49-F238E27FC236}">
                  <a16:creationId xmlns:a16="http://schemas.microsoft.com/office/drawing/2014/main" id="{2963D456-B3F4-4EDC-827E-645741F64D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73A58845-EFFB-4806-BC6D-47418C1555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44" name="Graphic 78">
            <a:extLst>
              <a:ext uri="{FF2B5EF4-FFF2-40B4-BE49-F238E27FC236}">
                <a16:creationId xmlns:a16="http://schemas.microsoft.com/office/drawing/2014/main" id="{DBBA0A0D-8F6A-400A-9E49-8C008E2C7D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0225" y="3267662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45" name="Graphic 78">
              <a:extLst>
                <a:ext uri="{FF2B5EF4-FFF2-40B4-BE49-F238E27FC236}">
                  <a16:creationId xmlns:a16="http://schemas.microsoft.com/office/drawing/2014/main" id="{A5DD701E-4BC9-48E3-AF4F-013B52D63D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6" name="Graphic 78">
              <a:extLst>
                <a:ext uri="{FF2B5EF4-FFF2-40B4-BE49-F238E27FC236}">
                  <a16:creationId xmlns:a16="http://schemas.microsoft.com/office/drawing/2014/main" id="{FB658B62-664D-4B3B-BBDA-235666290B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47" name="Graphic 78">
                <a:extLst>
                  <a:ext uri="{FF2B5EF4-FFF2-40B4-BE49-F238E27FC236}">
                    <a16:creationId xmlns:a16="http://schemas.microsoft.com/office/drawing/2014/main" id="{B11F9D25-67B1-4BDB-A290-97B93A19DFA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" name="Graphic 78">
                <a:extLst>
                  <a:ext uri="{FF2B5EF4-FFF2-40B4-BE49-F238E27FC236}">
                    <a16:creationId xmlns:a16="http://schemas.microsoft.com/office/drawing/2014/main" id="{B9D5C40A-1B1B-4C25-9707-E8F1CF6EEC9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" name="Graphic 78">
                <a:extLst>
                  <a:ext uri="{FF2B5EF4-FFF2-40B4-BE49-F238E27FC236}">
                    <a16:creationId xmlns:a16="http://schemas.microsoft.com/office/drawing/2014/main" id="{2DD0C1D6-FF64-45AB-8775-83AB3C470B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" name="Graphic 78">
                <a:extLst>
                  <a:ext uri="{FF2B5EF4-FFF2-40B4-BE49-F238E27FC236}">
                    <a16:creationId xmlns:a16="http://schemas.microsoft.com/office/drawing/2014/main" id="{15AFBB84-8485-4329-89FC-04663D985BA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pic>
        <p:nvPicPr>
          <p:cNvPr id="5" name="Marcador de contenido 4" descr="Texto, Carta&#10;&#10;Descripción generada automáticamente">
            <a:extLst>
              <a:ext uri="{FF2B5EF4-FFF2-40B4-BE49-F238E27FC236}">
                <a16:creationId xmlns:a16="http://schemas.microsoft.com/office/drawing/2014/main" id="{B8ABC3CF-6A93-0A29-CD4A-6278027035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6678" t="11051"/>
          <a:stretch/>
        </p:blipFill>
        <p:spPr>
          <a:xfrm>
            <a:off x="5016400" y="738150"/>
            <a:ext cx="7175600" cy="538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0090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35959F4-53DA-47FF-BC24-1E5B75C698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53030" y="5516668"/>
            <a:ext cx="2438970" cy="134133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7CF83E8-F6F0-41E3-B580-7412A04DDF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76050" y="5204025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1A0B6DBB-705D-48D0-842C-F9DFA7684D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194A764-16E1-4D0D-9357-76F80E6086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115B7F3F-A40D-4F24-8536-E2420B4332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6" name="Graphic 12">
              <a:extLst>
                <a:ext uri="{FF2B5EF4-FFF2-40B4-BE49-F238E27FC236}">
                  <a16:creationId xmlns:a16="http://schemas.microsoft.com/office/drawing/2014/main" id="{CEF42844-A829-4ED2-A360-63BB2A7C45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Graphic 15">
              <a:extLst>
                <a:ext uri="{FF2B5EF4-FFF2-40B4-BE49-F238E27FC236}">
                  <a16:creationId xmlns:a16="http://schemas.microsoft.com/office/drawing/2014/main" id="{57B23B52-A1C3-44EF-BC11-9094A0DA11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Graphic 15">
              <a:extLst>
                <a:ext uri="{FF2B5EF4-FFF2-40B4-BE49-F238E27FC236}">
                  <a16:creationId xmlns:a16="http://schemas.microsoft.com/office/drawing/2014/main" id="{064E08E5-DA92-4CF2-A0BF-E341800227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7A222560-E657-4CAE-B667-7BE9E224B2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59226104-0061-4319-8237-9C001BF85D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15181" y="-615181"/>
            <a:ext cx="1085312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23" name="Graphic 78">
            <a:extLst>
              <a:ext uri="{FF2B5EF4-FFF2-40B4-BE49-F238E27FC236}">
                <a16:creationId xmlns:a16="http://schemas.microsoft.com/office/drawing/2014/main" id="{51B01909-73B8-4486-A749-C643B1D7E3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0225" y="3267662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24" name="Graphic 78">
              <a:extLst>
                <a:ext uri="{FF2B5EF4-FFF2-40B4-BE49-F238E27FC236}">
                  <a16:creationId xmlns:a16="http://schemas.microsoft.com/office/drawing/2014/main" id="{5E279D86-4533-45F1-B0AA-D237399A5E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5" name="Graphic 78">
              <a:extLst>
                <a:ext uri="{FF2B5EF4-FFF2-40B4-BE49-F238E27FC236}">
                  <a16:creationId xmlns:a16="http://schemas.microsoft.com/office/drawing/2014/main" id="{764FD722-CB31-4326-ADD8-CBA52FD1F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26" name="Graphic 78">
                <a:extLst>
                  <a:ext uri="{FF2B5EF4-FFF2-40B4-BE49-F238E27FC236}">
                    <a16:creationId xmlns:a16="http://schemas.microsoft.com/office/drawing/2014/main" id="{24E4BCEC-8B0A-444E-8509-1B3BB0449E5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Graphic 78">
                <a:extLst>
                  <a:ext uri="{FF2B5EF4-FFF2-40B4-BE49-F238E27FC236}">
                    <a16:creationId xmlns:a16="http://schemas.microsoft.com/office/drawing/2014/main" id="{9DB36622-1DC7-4B17-8984-588BA8999FF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Graphic 78">
                <a:extLst>
                  <a:ext uri="{FF2B5EF4-FFF2-40B4-BE49-F238E27FC236}">
                    <a16:creationId xmlns:a16="http://schemas.microsoft.com/office/drawing/2014/main" id="{51B97AF0-1974-42B9-B5FC-A332C52E827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Graphic 78">
                <a:extLst>
                  <a:ext uri="{FF2B5EF4-FFF2-40B4-BE49-F238E27FC236}">
                    <a16:creationId xmlns:a16="http://schemas.microsoft.com/office/drawing/2014/main" id="{95A298AD-BE5D-4BE1-8CDF-DBFB42D63FE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A5D0B0D3-D735-4619-AA45-B57B791E17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F866229-0A16-33CF-AE24-B36F7C9250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1122363"/>
            <a:ext cx="4887206" cy="1978346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400" dirty="0"/>
              <a:t>RODRIGO ARÉVALO. PARQUE NACIONAL DE TIMANFAYA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3D505D40-32E9-4C48-81F8-AD80433BE6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0" y="-7670"/>
            <a:ext cx="3129498" cy="888208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C507BF36-B92B-4CAC-BCA7-8364B51E1F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 flipV="1">
            <a:off x="1701611" y="285553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2276237E-3A6D-452F-879C-FB8C77A18D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38BC9243-F4BF-48A7-89AE-DFA5B37DE6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5DE414EC-F3DF-412E-9B22-5328DAA99C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39" name="Graphic 12">
              <a:extLst>
                <a:ext uri="{FF2B5EF4-FFF2-40B4-BE49-F238E27FC236}">
                  <a16:creationId xmlns:a16="http://schemas.microsoft.com/office/drawing/2014/main" id="{039C06B1-FDEA-47B1-8222-7D622CD72F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Graphic 15">
              <a:extLst>
                <a:ext uri="{FF2B5EF4-FFF2-40B4-BE49-F238E27FC236}">
                  <a16:creationId xmlns:a16="http://schemas.microsoft.com/office/drawing/2014/main" id="{B834C8C1-9BD1-4635-8E5B-65815F9017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Graphic 15">
              <a:extLst>
                <a:ext uri="{FF2B5EF4-FFF2-40B4-BE49-F238E27FC236}">
                  <a16:creationId xmlns:a16="http://schemas.microsoft.com/office/drawing/2014/main" id="{2963D456-B3F4-4EDC-827E-645741F64D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73A58845-EFFB-4806-BC6D-47418C1555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44" name="Graphic 78">
            <a:extLst>
              <a:ext uri="{FF2B5EF4-FFF2-40B4-BE49-F238E27FC236}">
                <a16:creationId xmlns:a16="http://schemas.microsoft.com/office/drawing/2014/main" id="{DBBA0A0D-8F6A-400A-9E49-8C008E2C7D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0225" y="3267662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45" name="Graphic 78">
              <a:extLst>
                <a:ext uri="{FF2B5EF4-FFF2-40B4-BE49-F238E27FC236}">
                  <a16:creationId xmlns:a16="http://schemas.microsoft.com/office/drawing/2014/main" id="{A5DD701E-4BC9-48E3-AF4F-013B52D63D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6" name="Graphic 78">
              <a:extLst>
                <a:ext uri="{FF2B5EF4-FFF2-40B4-BE49-F238E27FC236}">
                  <a16:creationId xmlns:a16="http://schemas.microsoft.com/office/drawing/2014/main" id="{FB658B62-664D-4B3B-BBDA-235666290B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47" name="Graphic 78">
                <a:extLst>
                  <a:ext uri="{FF2B5EF4-FFF2-40B4-BE49-F238E27FC236}">
                    <a16:creationId xmlns:a16="http://schemas.microsoft.com/office/drawing/2014/main" id="{B11F9D25-67B1-4BDB-A290-97B93A19DFA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" name="Graphic 78">
                <a:extLst>
                  <a:ext uri="{FF2B5EF4-FFF2-40B4-BE49-F238E27FC236}">
                    <a16:creationId xmlns:a16="http://schemas.microsoft.com/office/drawing/2014/main" id="{B9D5C40A-1B1B-4C25-9707-E8F1CF6EEC9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" name="Graphic 78">
                <a:extLst>
                  <a:ext uri="{FF2B5EF4-FFF2-40B4-BE49-F238E27FC236}">
                    <a16:creationId xmlns:a16="http://schemas.microsoft.com/office/drawing/2014/main" id="{2DD0C1D6-FF64-45AB-8775-83AB3C470B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" name="Graphic 78">
                <a:extLst>
                  <a:ext uri="{FF2B5EF4-FFF2-40B4-BE49-F238E27FC236}">
                    <a16:creationId xmlns:a16="http://schemas.microsoft.com/office/drawing/2014/main" id="{15AFBB84-8485-4329-89FC-04663D985BA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pic>
        <p:nvPicPr>
          <p:cNvPr id="5" name="Marcador de contenido 4" descr="Texto, Carta&#10;&#10;Descripción generada automáticamente">
            <a:extLst>
              <a:ext uri="{FF2B5EF4-FFF2-40B4-BE49-F238E27FC236}">
                <a16:creationId xmlns:a16="http://schemas.microsoft.com/office/drawing/2014/main" id="{56FC7F9C-4401-7CB6-758B-143824354F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4228" t="3803"/>
          <a:stretch/>
        </p:blipFill>
        <p:spPr>
          <a:xfrm>
            <a:off x="5053221" y="695512"/>
            <a:ext cx="7134360" cy="5350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7485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35959F4-53DA-47FF-BC24-1E5B75C698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53030" y="5516668"/>
            <a:ext cx="2438970" cy="134133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7CF83E8-F6F0-41E3-B580-7412A04DDF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76050" y="5204025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1A0B6DBB-705D-48D0-842C-F9DFA7684D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194A764-16E1-4D0D-9357-76F80E6086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115B7F3F-A40D-4F24-8536-E2420B4332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6" name="Graphic 12">
              <a:extLst>
                <a:ext uri="{FF2B5EF4-FFF2-40B4-BE49-F238E27FC236}">
                  <a16:creationId xmlns:a16="http://schemas.microsoft.com/office/drawing/2014/main" id="{CEF42844-A829-4ED2-A360-63BB2A7C45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Graphic 15">
              <a:extLst>
                <a:ext uri="{FF2B5EF4-FFF2-40B4-BE49-F238E27FC236}">
                  <a16:creationId xmlns:a16="http://schemas.microsoft.com/office/drawing/2014/main" id="{57B23B52-A1C3-44EF-BC11-9094A0DA11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Graphic 15">
              <a:extLst>
                <a:ext uri="{FF2B5EF4-FFF2-40B4-BE49-F238E27FC236}">
                  <a16:creationId xmlns:a16="http://schemas.microsoft.com/office/drawing/2014/main" id="{064E08E5-DA92-4CF2-A0BF-E341800227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7A222560-E657-4CAE-B667-7BE9E224B2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59226104-0061-4319-8237-9C001BF85D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15181" y="-615181"/>
            <a:ext cx="1085312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23" name="Graphic 78">
            <a:extLst>
              <a:ext uri="{FF2B5EF4-FFF2-40B4-BE49-F238E27FC236}">
                <a16:creationId xmlns:a16="http://schemas.microsoft.com/office/drawing/2014/main" id="{51B01909-73B8-4486-A749-C643B1D7E3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0225" y="3267662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24" name="Graphic 78">
              <a:extLst>
                <a:ext uri="{FF2B5EF4-FFF2-40B4-BE49-F238E27FC236}">
                  <a16:creationId xmlns:a16="http://schemas.microsoft.com/office/drawing/2014/main" id="{5E279D86-4533-45F1-B0AA-D237399A5E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5" name="Graphic 78">
              <a:extLst>
                <a:ext uri="{FF2B5EF4-FFF2-40B4-BE49-F238E27FC236}">
                  <a16:creationId xmlns:a16="http://schemas.microsoft.com/office/drawing/2014/main" id="{764FD722-CB31-4326-ADD8-CBA52FD1F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26" name="Graphic 78">
                <a:extLst>
                  <a:ext uri="{FF2B5EF4-FFF2-40B4-BE49-F238E27FC236}">
                    <a16:creationId xmlns:a16="http://schemas.microsoft.com/office/drawing/2014/main" id="{24E4BCEC-8B0A-444E-8509-1B3BB0449E5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Graphic 78">
                <a:extLst>
                  <a:ext uri="{FF2B5EF4-FFF2-40B4-BE49-F238E27FC236}">
                    <a16:creationId xmlns:a16="http://schemas.microsoft.com/office/drawing/2014/main" id="{9DB36622-1DC7-4B17-8984-588BA8999FF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Graphic 78">
                <a:extLst>
                  <a:ext uri="{FF2B5EF4-FFF2-40B4-BE49-F238E27FC236}">
                    <a16:creationId xmlns:a16="http://schemas.microsoft.com/office/drawing/2014/main" id="{51B97AF0-1974-42B9-B5FC-A332C52E827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Graphic 78">
                <a:extLst>
                  <a:ext uri="{FF2B5EF4-FFF2-40B4-BE49-F238E27FC236}">
                    <a16:creationId xmlns:a16="http://schemas.microsoft.com/office/drawing/2014/main" id="{95A298AD-BE5D-4BE1-8CDF-DBFB42D63FE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A5D0B0D3-D735-4619-AA45-B57B791E17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700DE66-18DF-B47F-8697-386B4AFFA2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1122363"/>
            <a:ext cx="4887206" cy="1978346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100"/>
              <a:t>JIMENA CABALLERO. PARQUE NACIONAL DE LA CALDERA DE TABURIENTE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3D505D40-32E9-4C48-81F8-AD80433BE6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0" y="-7670"/>
            <a:ext cx="3129498" cy="888208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C507BF36-B92B-4CAC-BCA7-8364B51E1F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 flipV="1">
            <a:off x="1701611" y="285553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2276237E-3A6D-452F-879C-FB8C77A18D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38BC9243-F4BF-48A7-89AE-DFA5B37DE6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5DE414EC-F3DF-412E-9B22-5328DAA99C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39" name="Graphic 12">
              <a:extLst>
                <a:ext uri="{FF2B5EF4-FFF2-40B4-BE49-F238E27FC236}">
                  <a16:creationId xmlns:a16="http://schemas.microsoft.com/office/drawing/2014/main" id="{039C06B1-FDEA-47B1-8222-7D622CD72F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Graphic 15">
              <a:extLst>
                <a:ext uri="{FF2B5EF4-FFF2-40B4-BE49-F238E27FC236}">
                  <a16:creationId xmlns:a16="http://schemas.microsoft.com/office/drawing/2014/main" id="{B834C8C1-9BD1-4635-8E5B-65815F9017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Graphic 15">
              <a:extLst>
                <a:ext uri="{FF2B5EF4-FFF2-40B4-BE49-F238E27FC236}">
                  <a16:creationId xmlns:a16="http://schemas.microsoft.com/office/drawing/2014/main" id="{2963D456-B3F4-4EDC-827E-645741F64D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73A58845-EFFB-4806-BC6D-47418C1555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44" name="Graphic 78">
            <a:extLst>
              <a:ext uri="{FF2B5EF4-FFF2-40B4-BE49-F238E27FC236}">
                <a16:creationId xmlns:a16="http://schemas.microsoft.com/office/drawing/2014/main" id="{DBBA0A0D-8F6A-400A-9E49-8C008E2C7D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0225" y="3267662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45" name="Graphic 78">
              <a:extLst>
                <a:ext uri="{FF2B5EF4-FFF2-40B4-BE49-F238E27FC236}">
                  <a16:creationId xmlns:a16="http://schemas.microsoft.com/office/drawing/2014/main" id="{A5DD701E-4BC9-48E3-AF4F-013B52D63D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6" name="Graphic 78">
              <a:extLst>
                <a:ext uri="{FF2B5EF4-FFF2-40B4-BE49-F238E27FC236}">
                  <a16:creationId xmlns:a16="http://schemas.microsoft.com/office/drawing/2014/main" id="{FB658B62-664D-4B3B-BBDA-235666290B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47" name="Graphic 78">
                <a:extLst>
                  <a:ext uri="{FF2B5EF4-FFF2-40B4-BE49-F238E27FC236}">
                    <a16:creationId xmlns:a16="http://schemas.microsoft.com/office/drawing/2014/main" id="{B11F9D25-67B1-4BDB-A290-97B93A19DFA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" name="Graphic 78">
                <a:extLst>
                  <a:ext uri="{FF2B5EF4-FFF2-40B4-BE49-F238E27FC236}">
                    <a16:creationId xmlns:a16="http://schemas.microsoft.com/office/drawing/2014/main" id="{B9D5C40A-1B1B-4C25-9707-E8F1CF6EEC9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" name="Graphic 78">
                <a:extLst>
                  <a:ext uri="{FF2B5EF4-FFF2-40B4-BE49-F238E27FC236}">
                    <a16:creationId xmlns:a16="http://schemas.microsoft.com/office/drawing/2014/main" id="{2DD0C1D6-FF64-45AB-8775-83AB3C470B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" name="Graphic 78">
                <a:extLst>
                  <a:ext uri="{FF2B5EF4-FFF2-40B4-BE49-F238E27FC236}">
                    <a16:creationId xmlns:a16="http://schemas.microsoft.com/office/drawing/2014/main" id="{15AFBB84-8485-4329-89FC-04663D985BA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pic>
        <p:nvPicPr>
          <p:cNvPr id="5" name="Marcador de contenido 4" descr="Sitio web&#10;&#10;Descripción generada automáticamente con confianza media">
            <a:extLst>
              <a:ext uri="{FF2B5EF4-FFF2-40B4-BE49-F238E27FC236}">
                <a16:creationId xmlns:a16="http://schemas.microsoft.com/office/drawing/2014/main" id="{BBE8959B-1A20-2385-8D89-6F7D2CD8C0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7282" t="2193"/>
          <a:stretch/>
        </p:blipFill>
        <p:spPr>
          <a:xfrm>
            <a:off x="5332085" y="1004981"/>
            <a:ext cx="6736620" cy="5052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5969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435959F4-53DA-47FF-BC24-1E5B75C698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53030" y="5516668"/>
            <a:ext cx="2438970" cy="134133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A7CF83E8-F6F0-41E3-B580-7412A04DDF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76050" y="5204025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1A0B6DBB-705D-48D0-842C-F9DFA7684D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C194A764-16E1-4D0D-9357-76F80E6086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115B7F3F-A40D-4F24-8536-E2420B4332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61" name="Graphic 12">
              <a:extLst>
                <a:ext uri="{FF2B5EF4-FFF2-40B4-BE49-F238E27FC236}">
                  <a16:creationId xmlns:a16="http://schemas.microsoft.com/office/drawing/2014/main" id="{CEF42844-A829-4ED2-A360-63BB2A7C45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Graphic 15">
              <a:extLst>
                <a:ext uri="{FF2B5EF4-FFF2-40B4-BE49-F238E27FC236}">
                  <a16:creationId xmlns:a16="http://schemas.microsoft.com/office/drawing/2014/main" id="{57B23B52-A1C3-44EF-BC11-9094A0DA11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Graphic 15">
              <a:extLst>
                <a:ext uri="{FF2B5EF4-FFF2-40B4-BE49-F238E27FC236}">
                  <a16:creationId xmlns:a16="http://schemas.microsoft.com/office/drawing/2014/main" id="{064E08E5-DA92-4CF2-A0BF-E341800227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7A222560-E657-4CAE-B667-7BE9E224B2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59226104-0061-4319-8237-9C001BF85D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15181" y="-615181"/>
            <a:ext cx="1085312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68" name="Graphic 78">
            <a:extLst>
              <a:ext uri="{FF2B5EF4-FFF2-40B4-BE49-F238E27FC236}">
                <a16:creationId xmlns:a16="http://schemas.microsoft.com/office/drawing/2014/main" id="{51B01909-73B8-4486-A749-C643B1D7E3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0225" y="3267662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69" name="Graphic 78">
              <a:extLst>
                <a:ext uri="{FF2B5EF4-FFF2-40B4-BE49-F238E27FC236}">
                  <a16:creationId xmlns:a16="http://schemas.microsoft.com/office/drawing/2014/main" id="{5E279D86-4533-45F1-B0AA-D237399A5E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0" name="Graphic 78">
              <a:extLst>
                <a:ext uri="{FF2B5EF4-FFF2-40B4-BE49-F238E27FC236}">
                  <a16:creationId xmlns:a16="http://schemas.microsoft.com/office/drawing/2014/main" id="{764FD722-CB31-4326-ADD8-CBA52FD1F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71" name="Graphic 78">
                <a:extLst>
                  <a:ext uri="{FF2B5EF4-FFF2-40B4-BE49-F238E27FC236}">
                    <a16:creationId xmlns:a16="http://schemas.microsoft.com/office/drawing/2014/main" id="{24E4BCEC-8B0A-444E-8509-1B3BB0449E5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2" name="Graphic 78">
                <a:extLst>
                  <a:ext uri="{FF2B5EF4-FFF2-40B4-BE49-F238E27FC236}">
                    <a16:creationId xmlns:a16="http://schemas.microsoft.com/office/drawing/2014/main" id="{9DB36622-1DC7-4B17-8984-588BA8999FF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3" name="Graphic 78">
                <a:extLst>
                  <a:ext uri="{FF2B5EF4-FFF2-40B4-BE49-F238E27FC236}">
                    <a16:creationId xmlns:a16="http://schemas.microsoft.com/office/drawing/2014/main" id="{51B97AF0-1974-42B9-B5FC-A332C52E827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4" name="Graphic 78">
                <a:extLst>
                  <a:ext uri="{FF2B5EF4-FFF2-40B4-BE49-F238E27FC236}">
                    <a16:creationId xmlns:a16="http://schemas.microsoft.com/office/drawing/2014/main" id="{95A298AD-BE5D-4BE1-8CDF-DBFB42D63FE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 useBgFill="1">
        <p:nvSpPr>
          <p:cNvPr id="76" name="Rectangle 75">
            <a:extLst>
              <a:ext uri="{FF2B5EF4-FFF2-40B4-BE49-F238E27FC236}">
                <a16:creationId xmlns:a16="http://schemas.microsoft.com/office/drawing/2014/main" id="{A5D0B0D3-D735-4619-AA45-B57B791E17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A75AFFC-6D0D-944D-3BBE-FF65C214D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1122363"/>
            <a:ext cx="4887206" cy="1978346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400"/>
              <a:t>LUCÍA FERNÁNDEZ. PARQUE NACIONAL DE CABRERA</a:t>
            </a:r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3D505D40-32E9-4C48-81F8-AD80433BE6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0" y="-7670"/>
            <a:ext cx="3129498" cy="888208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C507BF36-B92B-4CAC-BCA7-8364B51E1F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 flipV="1">
            <a:off x="1701611" y="285553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2276237E-3A6D-452F-879C-FB8C77A18D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38BC9243-F4BF-48A7-89AE-DFA5B37DE6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5DE414EC-F3DF-412E-9B22-5328DAA99C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84" name="Graphic 12">
              <a:extLst>
                <a:ext uri="{FF2B5EF4-FFF2-40B4-BE49-F238E27FC236}">
                  <a16:creationId xmlns:a16="http://schemas.microsoft.com/office/drawing/2014/main" id="{039C06B1-FDEA-47B1-8222-7D622CD72F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Graphic 15">
              <a:extLst>
                <a:ext uri="{FF2B5EF4-FFF2-40B4-BE49-F238E27FC236}">
                  <a16:creationId xmlns:a16="http://schemas.microsoft.com/office/drawing/2014/main" id="{B834C8C1-9BD1-4635-8E5B-65815F9017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Graphic 15">
              <a:extLst>
                <a:ext uri="{FF2B5EF4-FFF2-40B4-BE49-F238E27FC236}">
                  <a16:creationId xmlns:a16="http://schemas.microsoft.com/office/drawing/2014/main" id="{2963D456-B3F4-4EDC-827E-645741F64D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73A58845-EFFB-4806-BC6D-47418C1555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89" name="Graphic 78">
            <a:extLst>
              <a:ext uri="{FF2B5EF4-FFF2-40B4-BE49-F238E27FC236}">
                <a16:creationId xmlns:a16="http://schemas.microsoft.com/office/drawing/2014/main" id="{DBBA0A0D-8F6A-400A-9E49-8C008E2C7D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0225" y="3267662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90" name="Graphic 78">
              <a:extLst>
                <a:ext uri="{FF2B5EF4-FFF2-40B4-BE49-F238E27FC236}">
                  <a16:creationId xmlns:a16="http://schemas.microsoft.com/office/drawing/2014/main" id="{A5DD701E-4BC9-48E3-AF4F-013B52D63D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1" name="Graphic 78">
              <a:extLst>
                <a:ext uri="{FF2B5EF4-FFF2-40B4-BE49-F238E27FC236}">
                  <a16:creationId xmlns:a16="http://schemas.microsoft.com/office/drawing/2014/main" id="{FB658B62-664D-4B3B-BBDA-235666290B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92" name="Graphic 78">
                <a:extLst>
                  <a:ext uri="{FF2B5EF4-FFF2-40B4-BE49-F238E27FC236}">
                    <a16:creationId xmlns:a16="http://schemas.microsoft.com/office/drawing/2014/main" id="{B11F9D25-67B1-4BDB-A290-97B93A19DFA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3" name="Graphic 78">
                <a:extLst>
                  <a:ext uri="{FF2B5EF4-FFF2-40B4-BE49-F238E27FC236}">
                    <a16:creationId xmlns:a16="http://schemas.microsoft.com/office/drawing/2014/main" id="{B9D5C40A-1B1B-4C25-9707-E8F1CF6EEC9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4" name="Graphic 78">
                <a:extLst>
                  <a:ext uri="{FF2B5EF4-FFF2-40B4-BE49-F238E27FC236}">
                    <a16:creationId xmlns:a16="http://schemas.microsoft.com/office/drawing/2014/main" id="{2DD0C1D6-FF64-45AB-8775-83AB3C470B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5" name="Graphic 78">
                <a:extLst>
                  <a:ext uri="{FF2B5EF4-FFF2-40B4-BE49-F238E27FC236}">
                    <a16:creationId xmlns:a16="http://schemas.microsoft.com/office/drawing/2014/main" id="{15AFBB84-8485-4329-89FC-04663D985BA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pic>
        <p:nvPicPr>
          <p:cNvPr id="5" name="Marcador de contenido 4" descr="Texto, Carta&#10;&#10;Descripción generada automáticamente">
            <a:extLst>
              <a:ext uri="{FF2B5EF4-FFF2-40B4-BE49-F238E27FC236}">
                <a16:creationId xmlns:a16="http://schemas.microsoft.com/office/drawing/2014/main" id="{BDF7BC3E-C332-CE73-C481-0EC12C9D9D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1208"/>
          <a:stretch/>
        </p:blipFill>
        <p:spPr>
          <a:xfrm>
            <a:off x="5216647" y="540967"/>
            <a:ext cx="7019590" cy="5929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0143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435959F4-53DA-47FF-BC24-1E5B75C698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53030" y="5516668"/>
            <a:ext cx="2438970" cy="134133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A7CF83E8-F6F0-41E3-B580-7412A04DDF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76050" y="5204025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1A0B6DBB-705D-48D0-842C-F9DFA7684D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C194A764-16E1-4D0D-9357-76F80E6086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115B7F3F-A40D-4F24-8536-E2420B4332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61" name="Graphic 12">
              <a:extLst>
                <a:ext uri="{FF2B5EF4-FFF2-40B4-BE49-F238E27FC236}">
                  <a16:creationId xmlns:a16="http://schemas.microsoft.com/office/drawing/2014/main" id="{CEF42844-A829-4ED2-A360-63BB2A7C45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Graphic 15">
              <a:extLst>
                <a:ext uri="{FF2B5EF4-FFF2-40B4-BE49-F238E27FC236}">
                  <a16:creationId xmlns:a16="http://schemas.microsoft.com/office/drawing/2014/main" id="{57B23B52-A1C3-44EF-BC11-9094A0DA11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Graphic 15">
              <a:extLst>
                <a:ext uri="{FF2B5EF4-FFF2-40B4-BE49-F238E27FC236}">
                  <a16:creationId xmlns:a16="http://schemas.microsoft.com/office/drawing/2014/main" id="{064E08E5-DA92-4CF2-A0BF-E341800227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7A222560-E657-4CAE-B667-7BE9E224B2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59226104-0061-4319-8237-9C001BF85D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15181" y="-615181"/>
            <a:ext cx="1085312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68" name="Graphic 78">
            <a:extLst>
              <a:ext uri="{FF2B5EF4-FFF2-40B4-BE49-F238E27FC236}">
                <a16:creationId xmlns:a16="http://schemas.microsoft.com/office/drawing/2014/main" id="{51B01909-73B8-4486-A749-C643B1D7E3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0225" y="3267662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69" name="Graphic 78">
              <a:extLst>
                <a:ext uri="{FF2B5EF4-FFF2-40B4-BE49-F238E27FC236}">
                  <a16:creationId xmlns:a16="http://schemas.microsoft.com/office/drawing/2014/main" id="{5E279D86-4533-45F1-B0AA-D237399A5E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0" name="Graphic 78">
              <a:extLst>
                <a:ext uri="{FF2B5EF4-FFF2-40B4-BE49-F238E27FC236}">
                  <a16:creationId xmlns:a16="http://schemas.microsoft.com/office/drawing/2014/main" id="{764FD722-CB31-4326-ADD8-CBA52FD1F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71" name="Graphic 78">
                <a:extLst>
                  <a:ext uri="{FF2B5EF4-FFF2-40B4-BE49-F238E27FC236}">
                    <a16:creationId xmlns:a16="http://schemas.microsoft.com/office/drawing/2014/main" id="{24E4BCEC-8B0A-444E-8509-1B3BB0449E5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2" name="Graphic 78">
                <a:extLst>
                  <a:ext uri="{FF2B5EF4-FFF2-40B4-BE49-F238E27FC236}">
                    <a16:creationId xmlns:a16="http://schemas.microsoft.com/office/drawing/2014/main" id="{9DB36622-1DC7-4B17-8984-588BA8999FF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3" name="Graphic 78">
                <a:extLst>
                  <a:ext uri="{FF2B5EF4-FFF2-40B4-BE49-F238E27FC236}">
                    <a16:creationId xmlns:a16="http://schemas.microsoft.com/office/drawing/2014/main" id="{51B97AF0-1974-42B9-B5FC-A332C52E827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4" name="Graphic 78">
                <a:extLst>
                  <a:ext uri="{FF2B5EF4-FFF2-40B4-BE49-F238E27FC236}">
                    <a16:creationId xmlns:a16="http://schemas.microsoft.com/office/drawing/2014/main" id="{95A298AD-BE5D-4BE1-8CDF-DBFB42D63FE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 useBgFill="1">
        <p:nvSpPr>
          <p:cNvPr id="76" name="Rectangle 75">
            <a:extLst>
              <a:ext uri="{FF2B5EF4-FFF2-40B4-BE49-F238E27FC236}">
                <a16:creationId xmlns:a16="http://schemas.microsoft.com/office/drawing/2014/main" id="{A5D0B0D3-D735-4619-AA45-B57B791E17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BA612BB-CEF4-8952-453B-80E2CA0D10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1122363"/>
            <a:ext cx="4887206" cy="1978346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400"/>
              <a:t>ALEXIA GARCÍA. PARQUE NACIONAL DE ORDESA Y MONTE PERDIDO</a:t>
            </a:r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3D505D40-32E9-4C48-81F8-AD80433BE6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0" y="-7670"/>
            <a:ext cx="3129498" cy="888208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C507BF36-B92B-4CAC-BCA7-8364B51E1F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 flipV="1">
            <a:off x="1701611" y="285553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2276237E-3A6D-452F-879C-FB8C77A18D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38BC9243-F4BF-48A7-89AE-DFA5B37DE6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5DE414EC-F3DF-412E-9B22-5328DAA99C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84" name="Graphic 12">
              <a:extLst>
                <a:ext uri="{FF2B5EF4-FFF2-40B4-BE49-F238E27FC236}">
                  <a16:creationId xmlns:a16="http://schemas.microsoft.com/office/drawing/2014/main" id="{039C06B1-FDEA-47B1-8222-7D622CD72F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Graphic 15">
              <a:extLst>
                <a:ext uri="{FF2B5EF4-FFF2-40B4-BE49-F238E27FC236}">
                  <a16:creationId xmlns:a16="http://schemas.microsoft.com/office/drawing/2014/main" id="{B834C8C1-9BD1-4635-8E5B-65815F9017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Graphic 15">
              <a:extLst>
                <a:ext uri="{FF2B5EF4-FFF2-40B4-BE49-F238E27FC236}">
                  <a16:creationId xmlns:a16="http://schemas.microsoft.com/office/drawing/2014/main" id="{2963D456-B3F4-4EDC-827E-645741F64D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73A58845-EFFB-4806-BC6D-47418C1555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89" name="Graphic 78">
            <a:extLst>
              <a:ext uri="{FF2B5EF4-FFF2-40B4-BE49-F238E27FC236}">
                <a16:creationId xmlns:a16="http://schemas.microsoft.com/office/drawing/2014/main" id="{DBBA0A0D-8F6A-400A-9E49-8C008E2C7D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0225" y="3267662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90" name="Graphic 78">
              <a:extLst>
                <a:ext uri="{FF2B5EF4-FFF2-40B4-BE49-F238E27FC236}">
                  <a16:creationId xmlns:a16="http://schemas.microsoft.com/office/drawing/2014/main" id="{A5DD701E-4BC9-48E3-AF4F-013B52D63D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1" name="Graphic 78">
              <a:extLst>
                <a:ext uri="{FF2B5EF4-FFF2-40B4-BE49-F238E27FC236}">
                  <a16:creationId xmlns:a16="http://schemas.microsoft.com/office/drawing/2014/main" id="{FB658B62-664D-4B3B-BBDA-235666290B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92" name="Graphic 78">
                <a:extLst>
                  <a:ext uri="{FF2B5EF4-FFF2-40B4-BE49-F238E27FC236}">
                    <a16:creationId xmlns:a16="http://schemas.microsoft.com/office/drawing/2014/main" id="{B11F9D25-67B1-4BDB-A290-97B93A19DFA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3" name="Graphic 78">
                <a:extLst>
                  <a:ext uri="{FF2B5EF4-FFF2-40B4-BE49-F238E27FC236}">
                    <a16:creationId xmlns:a16="http://schemas.microsoft.com/office/drawing/2014/main" id="{B9D5C40A-1B1B-4C25-9707-E8F1CF6EEC9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4" name="Graphic 78">
                <a:extLst>
                  <a:ext uri="{FF2B5EF4-FFF2-40B4-BE49-F238E27FC236}">
                    <a16:creationId xmlns:a16="http://schemas.microsoft.com/office/drawing/2014/main" id="{2DD0C1D6-FF64-45AB-8775-83AB3C470B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5" name="Graphic 78">
                <a:extLst>
                  <a:ext uri="{FF2B5EF4-FFF2-40B4-BE49-F238E27FC236}">
                    <a16:creationId xmlns:a16="http://schemas.microsoft.com/office/drawing/2014/main" id="{15AFBB84-8485-4329-89FC-04663D985BA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pic>
        <p:nvPicPr>
          <p:cNvPr id="5" name="Marcador de contenido 4" descr="Texto&#10;&#10;Descripción generada automáticamente">
            <a:extLst>
              <a:ext uri="{FF2B5EF4-FFF2-40B4-BE49-F238E27FC236}">
                <a16:creationId xmlns:a16="http://schemas.microsoft.com/office/drawing/2014/main" id="{3A7A49D6-AE76-E98F-B196-8EEFD34B1E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5921" b="3605"/>
          <a:stretch/>
        </p:blipFill>
        <p:spPr>
          <a:xfrm>
            <a:off x="5149627" y="616144"/>
            <a:ext cx="7012974" cy="5389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2278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435959F4-53DA-47FF-BC24-1E5B75C698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53030" y="5516668"/>
            <a:ext cx="2438970" cy="134133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A7CF83E8-F6F0-41E3-B580-7412A04DDF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76050" y="5204025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1A0B6DBB-705D-48D0-842C-F9DFA7684D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C194A764-16E1-4D0D-9357-76F80E6086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115B7F3F-A40D-4F24-8536-E2420B4332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4" name="Graphic 12">
              <a:extLst>
                <a:ext uri="{FF2B5EF4-FFF2-40B4-BE49-F238E27FC236}">
                  <a16:creationId xmlns:a16="http://schemas.microsoft.com/office/drawing/2014/main" id="{CEF42844-A829-4ED2-A360-63BB2A7C45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Graphic 15">
              <a:extLst>
                <a:ext uri="{FF2B5EF4-FFF2-40B4-BE49-F238E27FC236}">
                  <a16:creationId xmlns:a16="http://schemas.microsoft.com/office/drawing/2014/main" id="{57B23B52-A1C3-44EF-BC11-9094A0DA11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Graphic 15">
              <a:extLst>
                <a:ext uri="{FF2B5EF4-FFF2-40B4-BE49-F238E27FC236}">
                  <a16:creationId xmlns:a16="http://schemas.microsoft.com/office/drawing/2014/main" id="{064E08E5-DA92-4CF2-A0BF-E341800227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7A222560-E657-4CAE-B667-7BE9E224B2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59226104-0061-4319-8237-9C001BF85D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15181" y="-615181"/>
            <a:ext cx="1085312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51" name="Graphic 78">
            <a:extLst>
              <a:ext uri="{FF2B5EF4-FFF2-40B4-BE49-F238E27FC236}">
                <a16:creationId xmlns:a16="http://schemas.microsoft.com/office/drawing/2014/main" id="{51B01909-73B8-4486-A749-C643B1D7E3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0225" y="3267662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52" name="Graphic 78">
              <a:extLst>
                <a:ext uri="{FF2B5EF4-FFF2-40B4-BE49-F238E27FC236}">
                  <a16:creationId xmlns:a16="http://schemas.microsoft.com/office/drawing/2014/main" id="{5E279D86-4533-45F1-B0AA-D237399A5E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3" name="Graphic 78">
              <a:extLst>
                <a:ext uri="{FF2B5EF4-FFF2-40B4-BE49-F238E27FC236}">
                  <a16:creationId xmlns:a16="http://schemas.microsoft.com/office/drawing/2014/main" id="{764FD722-CB31-4326-ADD8-CBA52FD1F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54" name="Graphic 78">
                <a:extLst>
                  <a:ext uri="{FF2B5EF4-FFF2-40B4-BE49-F238E27FC236}">
                    <a16:creationId xmlns:a16="http://schemas.microsoft.com/office/drawing/2014/main" id="{24E4BCEC-8B0A-444E-8509-1B3BB0449E5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Graphic 78">
                <a:extLst>
                  <a:ext uri="{FF2B5EF4-FFF2-40B4-BE49-F238E27FC236}">
                    <a16:creationId xmlns:a16="http://schemas.microsoft.com/office/drawing/2014/main" id="{9DB36622-1DC7-4B17-8984-588BA8999FF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" name="Graphic 78">
                <a:extLst>
                  <a:ext uri="{FF2B5EF4-FFF2-40B4-BE49-F238E27FC236}">
                    <a16:creationId xmlns:a16="http://schemas.microsoft.com/office/drawing/2014/main" id="{51B97AF0-1974-42B9-B5FC-A332C52E827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7" name="Graphic 78">
                <a:extLst>
                  <a:ext uri="{FF2B5EF4-FFF2-40B4-BE49-F238E27FC236}">
                    <a16:creationId xmlns:a16="http://schemas.microsoft.com/office/drawing/2014/main" id="{95A298AD-BE5D-4BE1-8CDF-DBFB42D63FE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 useBgFill="1">
        <p:nvSpPr>
          <p:cNvPr id="59" name="Rectangle 58">
            <a:extLst>
              <a:ext uri="{FF2B5EF4-FFF2-40B4-BE49-F238E27FC236}">
                <a16:creationId xmlns:a16="http://schemas.microsoft.com/office/drawing/2014/main" id="{A5D0B0D3-D735-4619-AA45-B57B791E17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0C91BA8-47D1-F570-23C4-14EA08E7C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1122363"/>
            <a:ext cx="4887206" cy="1978346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400"/>
              <a:t>FERNANDO GARCÍA. PARQUE NACIONAL DE DOÑANA</a:t>
            </a:r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3D505D40-32E9-4C48-81F8-AD80433BE6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0" y="-7670"/>
            <a:ext cx="3129498" cy="888208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C507BF36-B92B-4CAC-BCA7-8364B51E1F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 flipV="1">
            <a:off x="1701611" y="285553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2276237E-3A6D-452F-879C-FB8C77A18D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38BC9243-F4BF-48A7-89AE-DFA5B37DE6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5DE414EC-F3DF-412E-9B22-5328DAA99C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67" name="Graphic 12">
              <a:extLst>
                <a:ext uri="{FF2B5EF4-FFF2-40B4-BE49-F238E27FC236}">
                  <a16:creationId xmlns:a16="http://schemas.microsoft.com/office/drawing/2014/main" id="{039C06B1-FDEA-47B1-8222-7D622CD72F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Graphic 15">
              <a:extLst>
                <a:ext uri="{FF2B5EF4-FFF2-40B4-BE49-F238E27FC236}">
                  <a16:creationId xmlns:a16="http://schemas.microsoft.com/office/drawing/2014/main" id="{B834C8C1-9BD1-4635-8E5B-65815F9017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Graphic 15">
              <a:extLst>
                <a:ext uri="{FF2B5EF4-FFF2-40B4-BE49-F238E27FC236}">
                  <a16:creationId xmlns:a16="http://schemas.microsoft.com/office/drawing/2014/main" id="{2963D456-B3F4-4EDC-827E-645741F64D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73A58845-EFFB-4806-BC6D-47418C1555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72" name="Graphic 78">
            <a:extLst>
              <a:ext uri="{FF2B5EF4-FFF2-40B4-BE49-F238E27FC236}">
                <a16:creationId xmlns:a16="http://schemas.microsoft.com/office/drawing/2014/main" id="{DBBA0A0D-8F6A-400A-9E49-8C008E2C7D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0225" y="3267662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73" name="Graphic 78">
              <a:extLst>
                <a:ext uri="{FF2B5EF4-FFF2-40B4-BE49-F238E27FC236}">
                  <a16:creationId xmlns:a16="http://schemas.microsoft.com/office/drawing/2014/main" id="{A5DD701E-4BC9-48E3-AF4F-013B52D63D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4" name="Graphic 78">
              <a:extLst>
                <a:ext uri="{FF2B5EF4-FFF2-40B4-BE49-F238E27FC236}">
                  <a16:creationId xmlns:a16="http://schemas.microsoft.com/office/drawing/2014/main" id="{FB658B62-664D-4B3B-BBDA-235666290B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75" name="Graphic 78">
                <a:extLst>
                  <a:ext uri="{FF2B5EF4-FFF2-40B4-BE49-F238E27FC236}">
                    <a16:creationId xmlns:a16="http://schemas.microsoft.com/office/drawing/2014/main" id="{B11F9D25-67B1-4BDB-A290-97B93A19DFA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Graphic 78">
                <a:extLst>
                  <a:ext uri="{FF2B5EF4-FFF2-40B4-BE49-F238E27FC236}">
                    <a16:creationId xmlns:a16="http://schemas.microsoft.com/office/drawing/2014/main" id="{B9D5C40A-1B1B-4C25-9707-E8F1CF6EEC9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Graphic 78">
                <a:extLst>
                  <a:ext uri="{FF2B5EF4-FFF2-40B4-BE49-F238E27FC236}">
                    <a16:creationId xmlns:a16="http://schemas.microsoft.com/office/drawing/2014/main" id="{2DD0C1D6-FF64-45AB-8775-83AB3C470B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8" name="Graphic 78">
                <a:extLst>
                  <a:ext uri="{FF2B5EF4-FFF2-40B4-BE49-F238E27FC236}">
                    <a16:creationId xmlns:a16="http://schemas.microsoft.com/office/drawing/2014/main" id="{15AFBB84-8485-4329-89FC-04663D985BA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pic>
        <p:nvPicPr>
          <p:cNvPr id="5" name="Marcador de contenido 4" descr="Pantalla de celular con imagen de mujer&#10;&#10;Descripción generada automáticamente con confianza media">
            <a:extLst>
              <a:ext uri="{FF2B5EF4-FFF2-40B4-BE49-F238E27FC236}">
                <a16:creationId xmlns:a16="http://schemas.microsoft.com/office/drawing/2014/main" id="{16AB2454-ADC8-61CF-917F-D94DFA688F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4573"/>
          <a:stretch/>
        </p:blipFill>
        <p:spPr>
          <a:xfrm>
            <a:off x="5173299" y="826209"/>
            <a:ext cx="7020843" cy="5024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7460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35959F4-53DA-47FF-BC24-1E5B75C698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53030" y="5516668"/>
            <a:ext cx="2438970" cy="134133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7CF83E8-F6F0-41E3-B580-7412A04DDF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76050" y="5204025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1A0B6DBB-705D-48D0-842C-F9DFA7684D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194A764-16E1-4D0D-9357-76F80E6086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115B7F3F-A40D-4F24-8536-E2420B4332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6" name="Graphic 12">
              <a:extLst>
                <a:ext uri="{FF2B5EF4-FFF2-40B4-BE49-F238E27FC236}">
                  <a16:creationId xmlns:a16="http://schemas.microsoft.com/office/drawing/2014/main" id="{CEF42844-A829-4ED2-A360-63BB2A7C45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Graphic 15">
              <a:extLst>
                <a:ext uri="{FF2B5EF4-FFF2-40B4-BE49-F238E27FC236}">
                  <a16:creationId xmlns:a16="http://schemas.microsoft.com/office/drawing/2014/main" id="{57B23B52-A1C3-44EF-BC11-9094A0DA11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Graphic 15">
              <a:extLst>
                <a:ext uri="{FF2B5EF4-FFF2-40B4-BE49-F238E27FC236}">
                  <a16:creationId xmlns:a16="http://schemas.microsoft.com/office/drawing/2014/main" id="{064E08E5-DA92-4CF2-A0BF-E341800227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7A222560-E657-4CAE-B667-7BE9E224B2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59226104-0061-4319-8237-9C001BF85D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15181" y="-615181"/>
            <a:ext cx="1085312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23" name="Graphic 78">
            <a:extLst>
              <a:ext uri="{FF2B5EF4-FFF2-40B4-BE49-F238E27FC236}">
                <a16:creationId xmlns:a16="http://schemas.microsoft.com/office/drawing/2014/main" id="{51B01909-73B8-4486-A749-C643B1D7E3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0225" y="3267662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24" name="Graphic 78">
              <a:extLst>
                <a:ext uri="{FF2B5EF4-FFF2-40B4-BE49-F238E27FC236}">
                  <a16:creationId xmlns:a16="http://schemas.microsoft.com/office/drawing/2014/main" id="{5E279D86-4533-45F1-B0AA-D237399A5E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5" name="Graphic 78">
              <a:extLst>
                <a:ext uri="{FF2B5EF4-FFF2-40B4-BE49-F238E27FC236}">
                  <a16:creationId xmlns:a16="http://schemas.microsoft.com/office/drawing/2014/main" id="{764FD722-CB31-4326-ADD8-CBA52FD1F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26" name="Graphic 78">
                <a:extLst>
                  <a:ext uri="{FF2B5EF4-FFF2-40B4-BE49-F238E27FC236}">
                    <a16:creationId xmlns:a16="http://schemas.microsoft.com/office/drawing/2014/main" id="{24E4BCEC-8B0A-444E-8509-1B3BB0449E5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Graphic 78">
                <a:extLst>
                  <a:ext uri="{FF2B5EF4-FFF2-40B4-BE49-F238E27FC236}">
                    <a16:creationId xmlns:a16="http://schemas.microsoft.com/office/drawing/2014/main" id="{9DB36622-1DC7-4B17-8984-588BA8999FF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Graphic 78">
                <a:extLst>
                  <a:ext uri="{FF2B5EF4-FFF2-40B4-BE49-F238E27FC236}">
                    <a16:creationId xmlns:a16="http://schemas.microsoft.com/office/drawing/2014/main" id="{51B97AF0-1974-42B9-B5FC-A332C52E827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Graphic 78">
                <a:extLst>
                  <a:ext uri="{FF2B5EF4-FFF2-40B4-BE49-F238E27FC236}">
                    <a16:creationId xmlns:a16="http://schemas.microsoft.com/office/drawing/2014/main" id="{95A298AD-BE5D-4BE1-8CDF-DBFB42D63FE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A5D0B0D3-D735-4619-AA45-B57B791E17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E6B43A3-9F38-CED3-011D-146E236AC3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1122363"/>
            <a:ext cx="4887206" cy="1978346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400"/>
              <a:t>LEIRE GÓMEZ. PARQUE NACIONAL DE LOS PICOS DE EUROPA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3D505D40-32E9-4C48-81F8-AD80433BE6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0" y="-7670"/>
            <a:ext cx="3129498" cy="888208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C507BF36-B92B-4CAC-BCA7-8364B51E1F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 flipV="1">
            <a:off x="1701611" y="285553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2276237E-3A6D-452F-879C-FB8C77A18D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38BC9243-F4BF-48A7-89AE-DFA5B37DE6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5DE414EC-F3DF-412E-9B22-5328DAA99C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39" name="Graphic 12">
              <a:extLst>
                <a:ext uri="{FF2B5EF4-FFF2-40B4-BE49-F238E27FC236}">
                  <a16:creationId xmlns:a16="http://schemas.microsoft.com/office/drawing/2014/main" id="{039C06B1-FDEA-47B1-8222-7D622CD72F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Graphic 15">
              <a:extLst>
                <a:ext uri="{FF2B5EF4-FFF2-40B4-BE49-F238E27FC236}">
                  <a16:creationId xmlns:a16="http://schemas.microsoft.com/office/drawing/2014/main" id="{B834C8C1-9BD1-4635-8E5B-65815F9017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Graphic 15">
              <a:extLst>
                <a:ext uri="{FF2B5EF4-FFF2-40B4-BE49-F238E27FC236}">
                  <a16:creationId xmlns:a16="http://schemas.microsoft.com/office/drawing/2014/main" id="{2963D456-B3F4-4EDC-827E-645741F64D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73A58845-EFFB-4806-BC6D-47418C1555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44" name="Graphic 78">
            <a:extLst>
              <a:ext uri="{FF2B5EF4-FFF2-40B4-BE49-F238E27FC236}">
                <a16:creationId xmlns:a16="http://schemas.microsoft.com/office/drawing/2014/main" id="{DBBA0A0D-8F6A-400A-9E49-8C008E2C7D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0225" y="3267662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45" name="Graphic 78">
              <a:extLst>
                <a:ext uri="{FF2B5EF4-FFF2-40B4-BE49-F238E27FC236}">
                  <a16:creationId xmlns:a16="http://schemas.microsoft.com/office/drawing/2014/main" id="{A5DD701E-4BC9-48E3-AF4F-013B52D63D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6" name="Graphic 78">
              <a:extLst>
                <a:ext uri="{FF2B5EF4-FFF2-40B4-BE49-F238E27FC236}">
                  <a16:creationId xmlns:a16="http://schemas.microsoft.com/office/drawing/2014/main" id="{FB658B62-664D-4B3B-BBDA-235666290B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47" name="Graphic 78">
                <a:extLst>
                  <a:ext uri="{FF2B5EF4-FFF2-40B4-BE49-F238E27FC236}">
                    <a16:creationId xmlns:a16="http://schemas.microsoft.com/office/drawing/2014/main" id="{B11F9D25-67B1-4BDB-A290-97B93A19DFA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" name="Graphic 78">
                <a:extLst>
                  <a:ext uri="{FF2B5EF4-FFF2-40B4-BE49-F238E27FC236}">
                    <a16:creationId xmlns:a16="http://schemas.microsoft.com/office/drawing/2014/main" id="{B9D5C40A-1B1B-4C25-9707-E8F1CF6EEC9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" name="Graphic 78">
                <a:extLst>
                  <a:ext uri="{FF2B5EF4-FFF2-40B4-BE49-F238E27FC236}">
                    <a16:creationId xmlns:a16="http://schemas.microsoft.com/office/drawing/2014/main" id="{2DD0C1D6-FF64-45AB-8775-83AB3C470B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" name="Graphic 78">
                <a:extLst>
                  <a:ext uri="{FF2B5EF4-FFF2-40B4-BE49-F238E27FC236}">
                    <a16:creationId xmlns:a16="http://schemas.microsoft.com/office/drawing/2014/main" id="{15AFBB84-8485-4329-89FC-04663D985BA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pic>
        <p:nvPicPr>
          <p:cNvPr id="5" name="Marcador de contenido 4" descr="Escala de tiempo&#10;&#10;Descripción generada automáticamente">
            <a:extLst>
              <a:ext uri="{FF2B5EF4-FFF2-40B4-BE49-F238E27FC236}">
                <a16:creationId xmlns:a16="http://schemas.microsoft.com/office/drawing/2014/main" id="{91279CE1-3350-6EDE-7C5B-5E026557F2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7282" t="13468"/>
          <a:stretch/>
        </p:blipFill>
        <p:spPr>
          <a:xfrm>
            <a:off x="5202486" y="903885"/>
            <a:ext cx="7069430" cy="4948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71199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35959F4-53DA-47FF-BC24-1E5B75C698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53030" y="5516668"/>
            <a:ext cx="2438970" cy="134133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7CF83E8-F6F0-41E3-B580-7412A04DDF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76050" y="5204025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1A0B6DBB-705D-48D0-842C-F9DFA7684D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194A764-16E1-4D0D-9357-76F80E6086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115B7F3F-A40D-4F24-8536-E2420B4332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6" name="Graphic 12">
              <a:extLst>
                <a:ext uri="{FF2B5EF4-FFF2-40B4-BE49-F238E27FC236}">
                  <a16:creationId xmlns:a16="http://schemas.microsoft.com/office/drawing/2014/main" id="{CEF42844-A829-4ED2-A360-63BB2A7C45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Graphic 15">
              <a:extLst>
                <a:ext uri="{FF2B5EF4-FFF2-40B4-BE49-F238E27FC236}">
                  <a16:creationId xmlns:a16="http://schemas.microsoft.com/office/drawing/2014/main" id="{57B23B52-A1C3-44EF-BC11-9094A0DA11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Graphic 15">
              <a:extLst>
                <a:ext uri="{FF2B5EF4-FFF2-40B4-BE49-F238E27FC236}">
                  <a16:creationId xmlns:a16="http://schemas.microsoft.com/office/drawing/2014/main" id="{064E08E5-DA92-4CF2-A0BF-E341800227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7A222560-E657-4CAE-B667-7BE9E224B2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59226104-0061-4319-8237-9C001BF85D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15181" y="-615181"/>
            <a:ext cx="1085312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23" name="Graphic 78">
            <a:extLst>
              <a:ext uri="{FF2B5EF4-FFF2-40B4-BE49-F238E27FC236}">
                <a16:creationId xmlns:a16="http://schemas.microsoft.com/office/drawing/2014/main" id="{51B01909-73B8-4486-A749-C643B1D7E3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0225" y="3267662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24" name="Graphic 78">
              <a:extLst>
                <a:ext uri="{FF2B5EF4-FFF2-40B4-BE49-F238E27FC236}">
                  <a16:creationId xmlns:a16="http://schemas.microsoft.com/office/drawing/2014/main" id="{5E279D86-4533-45F1-B0AA-D237399A5E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5" name="Graphic 78">
              <a:extLst>
                <a:ext uri="{FF2B5EF4-FFF2-40B4-BE49-F238E27FC236}">
                  <a16:creationId xmlns:a16="http://schemas.microsoft.com/office/drawing/2014/main" id="{764FD722-CB31-4326-ADD8-CBA52FD1F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26" name="Graphic 78">
                <a:extLst>
                  <a:ext uri="{FF2B5EF4-FFF2-40B4-BE49-F238E27FC236}">
                    <a16:creationId xmlns:a16="http://schemas.microsoft.com/office/drawing/2014/main" id="{24E4BCEC-8B0A-444E-8509-1B3BB0449E5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Graphic 78">
                <a:extLst>
                  <a:ext uri="{FF2B5EF4-FFF2-40B4-BE49-F238E27FC236}">
                    <a16:creationId xmlns:a16="http://schemas.microsoft.com/office/drawing/2014/main" id="{9DB36622-1DC7-4B17-8984-588BA8999FF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Graphic 78">
                <a:extLst>
                  <a:ext uri="{FF2B5EF4-FFF2-40B4-BE49-F238E27FC236}">
                    <a16:creationId xmlns:a16="http://schemas.microsoft.com/office/drawing/2014/main" id="{51B97AF0-1974-42B9-B5FC-A332C52E827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Graphic 78">
                <a:extLst>
                  <a:ext uri="{FF2B5EF4-FFF2-40B4-BE49-F238E27FC236}">
                    <a16:creationId xmlns:a16="http://schemas.microsoft.com/office/drawing/2014/main" id="{95A298AD-BE5D-4BE1-8CDF-DBFB42D63FE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A5D0B0D3-D735-4619-AA45-B57B791E17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E9BB0BD-4ABF-64C3-A815-BEB4D7DB0F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1122363"/>
            <a:ext cx="4887206" cy="1978346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100"/>
              <a:t>JULIA LÓPEZ. PARQUE NACIONAL DE LAS ISLAS ATLÁNTICAS DE GALICIA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3D505D40-32E9-4C48-81F8-AD80433BE6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0" y="-7670"/>
            <a:ext cx="3129498" cy="888208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C507BF36-B92B-4CAC-BCA7-8364B51E1F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 flipV="1">
            <a:off x="1701611" y="285553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2276237E-3A6D-452F-879C-FB8C77A18D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38BC9243-F4BF-48A7-89AE-DFA5B37DE6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5DE414EC-F3DF-412E-9B22-5328DAA99C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39" name="Graphic 12">
              <a:extLst>
                <a:ext uri="{FF2B5EF4-FFF2-40B4-BE49-F238E27FC236}">
                  <a16:creationId xmlns:a16="http://schemas.microsoft.com/office/drawing/2014/main" id="{039C06B1-FDEA-47B1-8222-7D622CD72F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Graphic 15">
              <a:extLst>
                <a:ext uri="{FF2B5EF4-FFF2-40B4-BE49-F238E27FC236}">
                  <a16:creationId xmlns:a16="http://schemas.microsoft.com/office/drawing/2014/main" id="{B834C8C1-9BD1-4635-8E5B-65815F9017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Graphic 15">
              <a:extLst>
                <a:ext uri="{FF2B5EF4-FFF2-40B4-BE49-F238E27FC236}">
                  <a16:creationId xmlns:a16="http://schemas.microsoft.com/office/drawing/2014/main" id="{2963D456-B3F4-4EDC-827E-645741F64D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73A58845-EFFB-4806-BC6D-47418C1555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44" name="Graphic 78">
            <a:extLst>
              <a:ext uri="{FF2B5EF4-FFF2-40B4-BE49-F238E27FC236}">
                <a16:creationId xmlns:a16="http://schemas.microsoft.com/office/drawing/2014/main" id="{DBBA0A0D-8F6A-400A-9E49-8C008E2C7D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0225" y="3267662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45" name="Graphic 78">
              <a:extLst>
                <a:ext uri="{FF2B5EF4-FFF2-40B4-BE49-F238E27FC236}">
                  <a16:creationId xmlns:a16="http://schemas.microsoft.com/office/drawing/2014/main" id="{A5DD701E-4BC9-48E3-AF4F-013B52D63D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6" name="Graphic 78">
              <a:extLst>
                <a:ext uri="{FF2B5EF4-FFF2-40B4-BE49-F238E27FC236}">
                  <a16:creationId xmlns:a16="http://schemas.microsoft.com/office/drawing/2014/main" id="{FB658B62-664D-4B3B-BBDA-235666290B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47" name="Graphic 78">
                <a:extLst>
                  <a:ext uri="{FF2B5EF4-FFF2-40B4-BE49-F238E27FC236}">
                    <a16:creationId xmlns:a16="http://schemas.microsoft.com/office/drawing/2014/main" id="{B11F9D25-67B1-4BDB-A290-97B93A19DFA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" name="Graphic 78">
                <a:extLst>
                  <a:ext uri="{FF2B5EF4-FFF2-40B4-BE49-F238E27FC236}">
                    <a16:creationId xmlns:a16="http://schemas.microsoft.com/office/drawing/2014/main" id="{B9D5C40A-1B1B-4C25-9707-E8F1CF6EEC9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" name="Graphic 78">
                <a:extLst>
                  <a:ext uri="{FF2B5EF4-FFF2-40B4-BE49-F238E27FC236}">
                    <a16:creationId xmlns:a16="http://schemas.microsoft.com/office/drawing/2014/main" id="{2DD0C1D6-FF64-45AB-8775-83AB3C470B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" name="Graphic 78">
                <a:extLst>
                  <a:ext uri="{FF2B5EF4-FFF2-40B4-BE49-F238E27FC236}">
                    <a16:creationId xmlns:a16="http://schemas.microsoft.com/office/drawing/2014/main" id="{15AFBB84-8485-4329-89FC-04663D985BA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pic>
        <p:nvPicPr>
          <p:cNvPr id="5" name="Marcador de contenido 4" descr="Escala de tiempo&#10;&#10;Descripción generada automáticamente con confianza media">
            <a:extLst>
              <a:ext uri="{FF2B5EF4-FFF2-40B4-BE49-F238E27FC236}">
                <a16:creationId xmlns:a16="http://schemas.microsoft.com/office/drawing/2014/main" id="{7E81A933-8C42-8A96-834C-B8BF035EE7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9780" t="6665" b="8736"/>
          <a:stretch/>
        </p:blipFill>
        <p:spPr>
          <a:xfrm>
            <a:off x="5417631" y="1043245"/>
            <a:ext cx="6789209" cy="4774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7307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435959F4-53DA-47FF-BC24-1E5B75C698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53030" y="5516668"/>
            <a:ext cx="2438970" cy="134133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A7CF83E8-F6F0-41E3-B580-7412A04DDF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76050" y="5204025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1A0B6DBB-705D-48D0-842C-F9DFA7684D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C194A764-16E1-4D0D-9357-76F80E6086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115B7F3F-A40D-4F24-8536-E2420B4332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61" name="Graphic 12">
              <a:extLst>
                <a:ext uri="{FF2B5EF4-FFF2-40B4-BE49-F238E27FC236}">
                  <a16:creationId xmlns:a16="http://schemas.microsoft.com/office/drawing/2014/main" id="{CEF42844-A829-4ED2-A360-63BB2A7C45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Graphic 15">
              <a:extLst>
                <a:ext uri="{FF2B5EF4-FFF2-40B4-BE49-F238E27FC236}">
                  <a16:creationId xmlns:a16="http://schemas.microsoft.com/office/drawing/2014/main" id="{57B23B52-A1C3-44EF-BC11-9094A0DA11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Graphic 15">
              <a:extLst>
                <a:ext uri="{FF2B5EF4-FFF2-40B4-BE49-F238E27FC236}">
                  <a16:creationId xmlns:a16="http://schemas.microsoft.com/office/drawing/2014/main" id="{064E08E5-DA92-4CF2-A0BF-E341800227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7A222560-E657-4CAE-B667-7BE9E224B2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59226104-0061-4319-8237-9C001BF85D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15181" y="-615181"/>
            <a:ext cx="1085312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68" name="Graphic 78">
            <a:extLst>
              <a:ext uri="{FF2B5EF4-FFF2-40B4-BE49-F238E27FC236}">
                <a16:creationId xmlns:a16="http://schemas.microsoft.com/office/drawing/2014/main" id="{51B01909-73B8-4486-A749-C643B1D7E3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0225" y="3267662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69" name="Graphic 78">
              <a:extLst>
                <a:ext uri="{FF2B5EF4-FFF2-40B4-BE49-F238E27FC236}">
                  <a16:creationId xmlns:a16="http://schemas.microsoft.com/office/drawing/2014/main" id="{5E279D86-4533-45F1-B0AA-D237399A5E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0" name="Graphic 78">
              <a:extLst>
                <a:ext uri="{FF2B5EF4-FFF2-40B4-BE49-F238E27FC236}">
                  <a16:creationId xmlns:a16="http://schemas.microsoft.com/office/drawing/2014/main" id="{764FD722-CB31-4326-ADD8-CBA52FD1F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71" name="Graphic 78">
                <a:extLst>
                  <a:ext uri="{FF2B5EF4-FFF2-40B4-BE49-F238E27FC236}">
                    <a16:creationId xmlns:a16="http://schemas.microsoft.com/office/drawing/2014/main" id="{24E4BCEC-8B0A-444E-8509-1B3BB0449E5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2" name="Graphic 78">
                <a:extLst>
                  <a:ext uri="{FF2B5EF4-FFF2-40B4-BE49-F238E27FC236}">
                    <a16:creationId xmlns:a16="http://schemas.microsoft.com/office/drawing/2014/main" id="{9DB36622-1DC7-4B17-8984-588BA8999FF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3" name="Graphic 78">
                <a:extLst>
                  <a:ext uri="{FF2B5EF4-FFF2-40B4-BE49-F238E27FC236}">
                    <a16:creationId xmlns:a16="http://schemas.microsoft.com/office/drawing/2014/main" id="{51B97AF0-1974-42B9-B5FC-A332C52E827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4" name="Graphic 78">
                <a:extLst>
                  <a:ext uri="{FF2B5EF4-FFF2-40B4-BE49-F238E27FC236}">
                    <a16:creationId xmlns:a16="http://schemas.microsoft.com/office/drawing/2014/main" id="{95A298AD-BE5D-4BE1-8CDF-DBFB42D63FE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 useBgFill="1">
        <p:nvSpPr>
          <p:cNvPr id="76" name="Rectangle 75">
            <a:extLst>
              <a:ext uri="{FF2B5EF4-FFF2-40B4-BE49-F238E27FC236}">
                <a16:creationId xmlns:a16="http://schemas.microsoft.com/office/drawing/2014/main" id="{A5D0B0D3-D735-4619-AA45-B57B791E17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48057EE-8B8E-DED0-7116-2271237901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1122363"/>
            <a:ext cx="4887206" cy="1978346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400"/>
              <a:t>IVÁN MONTAÑA. PARQUE NACIONAL DE AIGÜESTORTES</a:t>
            </a:r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3D505D40-32E9-4C48-81F8-AD80433BE6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0" y="-7670"/>
            <a:ext cx="3129498" cy="888208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C507BF36-B92B-4CAC-BCA7-8364B51E1F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 flipV="1">
            <a:off x="1701611" y="285553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2276237E-3A6D-452F-879C-FB8C77A18D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38BC9243-F4BF-48A7-89AE-DFA5B37DE6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5DE414EC-F3DF-412E-9B22-5328DAA99C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84" name="Graphic 12">
              <a:extLst>
                <a:ext uri="{FF2B5EF4-FFF2-40B4-BE49-F238E27FC236}">
                  <a16:creationId xmlns:a16="http://schemas.microsoft.com/office/drawing/2014/main" id="{039C06B1-FDEA-47B1-8222-7D622CD72F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Graphic 15">
              <a:extLst>
                <a:ext uri="{FF2B5EF4-FFF2-40B4-BE49-F238E27FC236}">
                  <a16:creationId xmlns:a16="http://schemas.microsoft.com/office/drawing/2014/main" id="{B834C8C1-9BD1-4635-8E5B-65815F9017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Graphic 15">
              <a:extLst>
                <a:ext uri="{FF2B5EF4-FFF2-40B4-BE49-F238E27FC236}">
                  <a16:creationId xmlns:a16="http://schemas.microsoft.com/office/drawing/2014/main" id="{2963D456-B3F4-4EDC-827E-645741F64D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73A58845-EFFB-4806-BC6D-47418C1555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89" name="Graphic 78">
            <a:extLst>
              <a:ext uri="{FF2B5EF4-FFF2-40B4-BE49-F238E27FC236}">
                <a16:creationId xmlns:a16="http://schemas.microsoft.com/office/drawing/2014/main" id="{DBBA0A0D-8F6A-400A-9E49-8C008E2C7D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0225" y="3267662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90" name="Graphic 78">
              <a:extLst>
                <a:ext uri="{FF2B5EF4-FFF2-40B4-BE49-F238E27FC236}">
                  <a16:creationId xmlns:a16="http://schemas.microsoft.com/office/drawing/2014/main" id="{A5DD701E-4BC9-48E3-AF4F-013B52D63D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1" name="Graphic 78">
              <a:extLst>
                <a:ext uri="{FF2B5EF4-FFF2-40B4-BE49-F238E27FC236}">
                  <a16:creationId xmlns:a16="http://schemas.microsoft.com/office/drawing/2014/main" id="{FB658B62-664D-4B3B-BBDA-235666290B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92" name="Graphic 78">
                <a:extLst>
                  <a:ext uri="{FF2B5EF4-FFF2-40B4-BE49-F238E27FC236}">
                    <a16:creationId xmlns:a16="http://schemas.microsoft.com/office/drawing/2014/main" id="{B11F9D25-67B1-4BDB-A290-97B93A19DFA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3" name="Graphic 78">
                <a:extLst>
                  <a:ext uri="{FF2B5EF4-FFF2-40B4-BE49-F238E27FC236}">
                    <a16:creationId xmlns:a16="http://schemas.microsoft.com/office/drawing/2014/main" id="{B9D5C40A-1B1B-4C25-9707-E8F1CF6EEC9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4" name="Graphic 78">
                <a:extLst>
                  <a:ext uri="{FF2B5EF4-FFF2-40B4-BE49-F238E27FC236}">
                    <a16:creationId xmlns:a16="http://schemas.microsoft.com/office/drawing/2014/main" id="{2DD0C1D6-FF64-45AB-8775-83AB3C470B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5" name="Graphic 78">
                <a:extLst>
                  <a:ext uri="{FF2B5EF4-FFF2-40B4-BE49-F238E27FC236}">
                    <a16:creationId xmlns:a16="http://schemas.microsoft.com/office/drawing/2014/main" id="{15AFBB84-8485-4329-89FC-04663D985BA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pic>
        <p:nvPicPr>
          <p:cNvPr id="5" name="Marcador de contenido 4" descr="Texto, Carta&#10;&#10;Descripción generada automáticamente">
            <a:extLst>
              <a:ext uri="{FF2B5EF4-FFF2-40B4-BE49-F238E27FC236}">
                <a16:creationId xmlns:a16="http://schemas.microsoft.com/office/drawing/2014/main" id="{1F24E617-43EE-D23D-5BF4-A60F055A29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907" t="8992" r="5793" b="4345"/>
          <a:stretch/>
        </p:blipFill>
        <p:spPr>
          <a:xfrm>
            <a:off x="5313712" y="988102"/>
            <a:ext cx="6829022" cy="4861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93650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35959F4-53DA-47FF-BC24-1E5B75C698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53030" y="5516668"/>
            <a:ext cx="2438970" cy="134133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7CF83E8-F6F0-41E3-B580-7412A04DDF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76050" y="5204025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1A0B6DBB-705D-48D0-842C-F9DFA7684D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194A764-16E1-4D0D-9357-76F80E6086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115B7F3F-A40D-4F24-8536-E2420B4332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6" name="Graphic 12">
              <a:extLst>
                <a:ext uri="{FF2B5EF4-FFF2-40B4-BE49-F238E27FC236}">
                  <a16:creationId xmlns:a16="http://schemas.microsoft.com/office/drawing/2014/main" id="{CEF42844-A829-4ED2-A360-63BB2A7C45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Graphic 15">
              <a:extLst>
                <a:ext uri="{FF2B5EF4-FFF2-40B4-BE49-F238E27FC236}">
                  <a16:creationId xmlns:a16="http://schemas.microsoft.com/office/drawing/2014/main" id="{57B23B52-A1C3-44EF-BC11-9094A0DA11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Graphic 15">
              <a:extLst>
                <a:ext uri="{FF2B5EF4-FFF2-40B4-BE49-F238E27FC236}">
                  <a16:creationId xmlns:a16="http://schemas.microsoft.com/office/drawing/2014/main" id="{064E08E5-DA92-4CF2-A0BF-E341800227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7A222560-E657-4CAE-B667-7BE9E224B2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59226104-0061-4319-8237-9C001BF85D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15181" y="-615181"/>
            <a:ext cx="1085312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23" name="Graphic 78">
            <a:extLst>
              <a:ext uri="{FF2B5EF4-FFF2-40B4-BE49-F238E27FC236}">
                <a16:creationId xmlns:a16="http://schemas.microsoft.com/office/drawing/2014/main" id="{51B01909-73B8-4486-A749-C643B1D7E3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0225" y="3267662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24" name="Graphic 78">
              <a:extLst>
                <a:ext uri="{FF2B5EF4-FFF2-40B4-BE49-F238E27FC236}">
                  <a16:creationId xmlns:a16="http://schemas.microsoft.com/office/drawing/2014/main" id="{5E279D86-4533-45F1-B0AA-D237399A5E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5" name="Graphic 78">
              <a:extLst>
                <a:ext uri="{FF2B5EF4-FFF2-40B4-BE49-F238E27FC236}">
                  <a16:creationId xmlns:a16="http://schemas.microsoft.com/office/drawing/2014/main" id="{764FD722-CB31-4326-ADD8-CBA52FD1F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26" name="Graphic 78">
                <a:extLst>
                  <a:ext uri="{FF2B5EF4-FFF2-40B4-BE49-F238E27FC236}">
                    <a16:creationId xmlns:a16="http://schemas.microsoft.com/office/drawing/2014/main" id="{24E4BCEC-8B0A-444E-8509-1B3BB0449E5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Graphic 78">
                <a:extLst>
                  <a:ext uri="{FF2B5EF4-FFF2-40B4-BE49-F238E27FC236}">
                    <a16:creationId xmlns:a16="http://schemas.microsoft.com/office/drawing/2014/main" id="{9DB36622-1DC7-4B17-8984-588BA8999FF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Graphic 78">
                <a:extLst>
                  <a:ext uri="{FF2B5EF4-FFF2-40B4-BE49-F238E27FC236}">
                    <a16:creationId xmlns:a16="http://schemas.microsoft.com/office/drawing/2014/main" id="{51B97AF0-1974-42B9-B5FC-A332C52E827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Graphic 78">
                <a:extLst>
                  <a:ext uri="{FF2B5EF4-FFF2-40B4-BE49-F238E27FC236}">
                    <a16:creationId xmlns:a16="http://schemas.microsoft.com/office/drawing/2014/main" id="{95A298AD-BE5D-4BE1-8CDF-DBFB42D63FE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A5D0B0D3-D735-4619-AA45-B57B791E17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EF5C60F-22EC-5AD7-1B1D-F8074347F1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1122363"/>
            <a:ext cx="4887206" cy="1978346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400"/>
              <a:t>LUIS MURCIEGO. PARQUE NATURAL DE LA SIERRA DE GUADARRAMA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3D505D40-32E9-4C48-81F8-AD80433BE6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0" y="-7670"/>
            <a:ext cx="3129498" cy="888208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C507BF36-B92B-4CAC-BCA7-8364B51E1F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 flipV="1">
            <a:off x="1701611" y="285553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2276237E-3A6D-452F-879C-FB8C77A18D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38BC9243-F4BF-48A7-89AE-DFA5B37DE6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5DE414EC-F3DF-412E-9B22-5328DAA99C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39" name="Graphic 12">
              <a:extLst>
                <a:ext uri="{FF2B5EF4-FFF2-40B4-BE49-F238E27FC236}">
                  <a16:creationId xmlns:a16="http://schemas.microsoft.com/office/drawing/2014/main" id="{039C06B1-FDEA-47B1-8222-7D622CD72F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Graphic 15">
              <a:extLst>
                <a:ext uri="{FF2B5EF4-FFF2-40B4-BE49-F238E27FC236}">
                  <a16:creationId xmlns:a16="http://schemas.microsoft.com/office/drawing/2014/main" id="{B834C8C1-9BD1-4635-8E5B-65815F9017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Graphic 15">
              <a:extLst>
                <a:ext uri="{FF2B5EF4-FFF2-40B4-BE49-F238E27FC236}">
                  <a16:creationId xmlns:a16="http://schemas.microsoft.com/office/drawing/2014/main" id="{2963D456-B3F4-4EDC-827E-645741F64D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73A58845-EFFB-4806-BC6D-47418C1555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44" name="Graphic 78">
            <a:extLst>
              <a:ext uri="{FF2B5EF4-FFF2-40B4-BE49-F238E27FC236}">
                <a16:creationId xmlns:a16="http://schemas.microsoft.com/office/drawing/2014/main" id="{DBBA0A0D-8F6A-400A-9E49-8C008E2C7D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0225" y="3267662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45" name="Graphic 78">
              <a:extLst>
                <a:ext uri="{FF2B5EF4-FFF2-40B4-BE49-F238E27FC236}">
                  <a16:creationId xmlns:a16="http://schemas.microsoft.com/office/drawing/2014/main" id="{A5DD701E-4BC9-48E3-AF4F-013B52D63D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6" name="Graphic 78">
              <a:extLst>
                <a:ext uri="{FF2B5EF4-FFF2-40B4-BE49-F238E27FC236}">
                  <a16:creationId xmlns:a16="http://schemas.microsoft.com/office/drawing/2014/main" id="{FB658B62-664D-4B3B-BBDA-235666290B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47" name="Graphic 78">
                <a:extLst>
                  <a:ext uri="{FF2B5EF4-FFF2-40B4-BE49-F238E27FC236}">
                    <a16:creationId xmlns:a16="http://schemas.microsoft.com/office/drawing/2014/main" id="{B11F9D25-67B1-4BDB-A290-97B93A19DFA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" name="Graphic 78">
                <a:extLst>
                  <a:ext uri="{FF2B5EF4-FFF2-40B4-BE49-F238E27FC236}">
                    <a16:creationId xmlns:a16="http://schemas.microsoft.com/office/drawing/2014/main" id="{B9D5C40A-1B1B-4C25-9707-E8F1CF6EEC9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" name="Graphic 78">
                <a:extLst>
                  <a:ext uri="{FF2B5EF4-FFF2-40B4-BE49-F238E27FC236}">
                    <a16:creationId xmlns:a16="http://schemas.microsoft.com/office/drawing/2014/main" id="{2DD0C1D6-FF64-45AB-8775-83AB3C470B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" name="Graphic 78">
                <a:extLst>
                  <a:ext uri="{FF2B5EF4-FFF2-40B4-BE49-F238E27FC236}">
                    <a16:creationId xmlns:a16="http://schemas.microsoft.com/office/drawing/2014/main" id="{15AFBB84-8485-4329-89FC-04663D985BA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pic>
        <p:nvPicPr>
          <p:cNvPr id="5" name="Marcador de contenido 4" descr="Un periódico con la imagen de una persona&#10;&#10;Descripción generada automáticamente con confianza media">
            <a:extLst>
              <a:ext uri="{FF2B5EF4-FFF2-40B4-BE49-F238E27FC236}">
                <a16:creationId xmlns:a16="http://schemas.microsoft.com/office/drawing/2014/main" id="{83F2B777-8583-F53F-17A9-5EC30735C9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1511" t="5414" r="3623"/>
          <a:stretch/>
        </p:blipFill>
        <p:spPr>
          <a:xfrm>
            <a:off x="4854478" y="685691"/>
            <a:ext cx="7332804" cy="5499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7438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35959F4-53DA-47FF-BC24-1E5B75C698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53030" y="5516668"/>
            <a:ext cx="2438970" cy="134133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7CF83E8-F6F0-41E3-B580-7412A04DDF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76050" y="5204025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1A0B6DBB-705D-48D0-842C-F9DFA7684D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194A764-16E1-4D0D-9357-76F80E6086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115B7F3F-A40D-4F24-8536-E2420B4332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6" name="Graphic 12">
              <a:extLst>
                <a:ext uri="{FF2B5EF4-FFF2-40B4-BE49-F238E27FC236}">
                  <a16:creationId xmlns:a16="http://schemas.microsoft.com/office/drawing/2014/main" id="{CEF42844-A829-4ED2-A360-63BB2A7C45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Graphic 15">
              <a:extLst>
                <a:ext uri="{FF2B5EF4-FFF2-40B4-BE49-F238E27FC236}">
                  <a16:creationId xmlns:a16="http://schemas.microsoft.com/office/drawing/2014/main" id="{57B23B52-A1C3-44EF-BC11-9094A0DA11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Graphic 15">
              <a:extLst>
                <a:ext uri="{FF2B5EF4-FFF2-40B4-BE49-F238E27FC236}">
                  <a16:creationId xmlns:a16="http://schemas.microsoft.com/office/drawing/2014/main" id="{064E08E5-DA92-4CF2-A0BF-E341800227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7A222560-E657-4CAE-B667-7BE9E224B2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59226104-0061-4319-8237-9C001BF85D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15181" y="-615181"/>
            <a:ext cx="1085312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23" name="Graphic 78">
            <a:extLst>
              <a:ext uri="{FF2B5EF4-FFF2-40B4-BE49-F238E27FC236}">
                <a16:creationId xmlns:a16="http://schemas.microsoft.com/office/drawing/2014/main" id="{51B01909-73B8-4486-A749-C643B1D7E3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0225" y="3267662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24" name="Graphic 78">
              <a:extLst>
                <a:ext uri="{FF2B5EF4-FFF2-40B4-BE49-F238E27FC236}">
                  <a16:creationId xmlns:a16="http://schemas.microsoft.com/office/drawing/2014/main" id="{5E279D86-4533-45F1-B0AA-D237399A5E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5" name="Graphic 78">
              <a:extLst>
                <a:ext uri="{FF2B5EF4-FFF2-40B4-BE49-F238E27FC236}">
                  <a16:creationId xmlns:a16="http://schemas.microsoft.com/office/drawing/2014/main" id="{764FD722-CB31-4326-ADD8-CBA52FD1F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26" name="Graphic 78">
                <a:extLst>
                  <a:ext uri="{FF2B5EF4-FFF2-40B4-BE49-F238E27FC236}">
                    <a16:creationId xmlns:a16="http://schemas.microsoft.com/office/drawing/2014/main" id="{24E4BCEC-8B0A-444E-8509-1B3BB0449E5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Graphic 78">
                <a:extLst>
                  <a:ext uri="{FF2B5EF4-FFF2-40B4-BE49-F238E27FC236}">
                    <a16:creationId xmlns:a16="http://schemas.microsoft.com/office/drawing/2014/main" id="{9DB36622-1DC7-4B17-8984-588BA8999FF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Graphic 78">
                <a:extLst>
                  <a:ext uri="{FF2B5EF4-FFF2-40B4-BE49-F238E27FC236}">
                    <a16:creationId xmlns:a16="http://schemas.microsoft.com/office/drawing/2014/main" id="{51B97AF0-1974-42B9-B5FC-A332C52E827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Graphic 78">
                <a:extLst>
                  <a:ext uri="{FF2B5EF4-FFF2-40B4-BE49-F238E27FC236}">
                    <a16:creationId xmlns:a16="http://schemas.microsoft.com/office/drawing/2014/main" id="{95A298AD-BE5D-4BE1-8CDF-DBFB42D63FE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A5D0B0D3-D735-4619-AA45-B57B791E17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26434BD-9280-9603-03BD-78978CC363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1122363"/>
            <a:ext cx="4887206" cy="1978346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400"/>
              <a:t>SANDRA POZA. PARQUE NACIONAL DE MONFRAGÜE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3D505D40-32E9-4C48-81F8-AD80433BE6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0" y="-7670"/>
            <a:ext cx="3129498" cy="888208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C507BF36-B92B-4CAC-BCA7-8364B51E1F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 flipV="1">
            <a:off x="1701611" y="285553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2276237E-3A6D-452F-879C-FB8C77A18D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38BC9243-F4BF-48A7-89AE-DFA5B37DE6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5DE414EC-F3DF-412E-9B22-5328DAA99C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39" name="Graphic 12">
              <a:extLst>
                <a:ext uri="{FF2B5EF4-FFF2-40B4-BE49-F238E27FC236}">
                  <a16:creationId xmlns:a16="http://schemas.microsoft.com/office/drawing/2014/main" id="{039C06B1-FDEA-47B1-8222-7D622CD72F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Graphic 15">
              <a:extLst>
                <a:ext uri="{FF2B5EF4-FFF2-40B4-BE49-F238E27FC236}">
                  <a16:creationId xmlns:a16="http://schemas.microsoft.com/office/drawing/2014/main" id="{B834C8C1-9BD1-4635-8E5B-65815F9017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Graphic 15">
              <a:extLst>
                <a:ext uri="{FF2B5EF4-FFF2-40B4-BE49-F238E27FC236}">
                  <a16:creationId xmlns:a16="http://schemas.microsoft.com/office/drawing/2014/main" id="{2963D456-B3F4-4EDC-827E-645741F64D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73A58845-EFFB-4806-BC6D-47418C1555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44" name="Graphic 78">
            <a:extLst>
              <a:ext uri="{FF2B5EF4-FFF2-40B4-BE49-F238E27FC236}">
                <a16:creationId xmlns:a16="http://schemas.microsoft.com/office/drawing/2014/main" id="{DBBA0A0D-8F6A-400A-9E49-8C008E2C7D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0225" y="3267662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45" name="Graphic 78">
              <a:extLst>
                <a:ext uri="{FF2B5EF4-FFF2-40B4-BE49-F238E27FC236}">
                  <a16:creationId xmlns:a16="http://schemas.microsoft.com/office/drawing/2014/main" id="{A5DD701E-4BC9-48E3-AF4F-013B52D63D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6" name="Graphic 78">
              <a:extLst>
                <a:ext uri="{FF2B5EF4-FFF2-40B4-BE49-F238E27FC236}">
                  <a16:creationId xmlns:a16="http://schemas.microsoft.com/office/drawing/2014/main" id="{FB658B62-664D-4B3B-BBDA-235666290B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47" name="Graphic 78">
                <a:extLst>
                  <a:ext uri="{FF2B5EF4-FFF2-40B4-BE49-F238E27FC236}">
                    <a16:creationId xmlns:a16="http://schemas.microsoft.com/office/drawing/2014/main" id="{B11F9D25-67B1-4BDB-A290-97B93A19DFA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" name="Graphic 78">
                <a:extLst>
                  <a:ext uri="{FF2B5EF4-FFF2-40B4-BE49-F238E27FC236}">
                    <a16:creationId xmlns:a16="http://schemas.microsoft.com/office/drawing/2014/main" id="{B9D5C40A-1B1B-4C25-9707-E8F1CF6EEC9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" name="Graphic 78">
                <a:extLst>
                  <a:ext uri="{FF2B5EF4-FFF2-40B4-BE49-F238E27FC236}">
                    <a16:creationId xmlns:a16="http://schemas.microsoft.com/office/drawing/2014/main" id="{2DD0C1D6-FF64-45AB-8775-83AB3C470B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" name="Graphic 78">
                <a:extLst>
                  <a:ext uri="{FF2B5EF4-FFF2-40B4-BE49-F238E27FC236}">
                    <a16:creationId xmlns:a16="http://schemas.microsoft.com/office/drawing/2014/main" id="{15AFBB84-8485-4329-89FC-04663D985BA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pic>
        <p:nvPicPr>
          <p:cNvPr id="5" name="Marcador de contenido 4" descr="Imagen que contiene Carta&#10;&#10;Descripción generada automáticamente">
            <a:extLst>
              <a:ext uri="{FF2B5EF4-FFF2-40B4-BE49-F238E27FC236}">
                <a16:creationId xmlns:a16="http://schemas.microsoft.com/office/drawing/2014/main" id="{7843D276-0BF8-91A0-BE10-22A4361C0F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5648" t="3994" r="2069" b="2804"/>
          <a:stretch/>
        </p:blipFill>
        <p:spPr>
          <a:xfrm>
            <a:off x="5129825" y="641386"/>
            <a:ext cx="7078677" cy="5361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2755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435959F4-53DA-47FF-BC24-1E5B75C698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53030" y="5516668"/>
            <a:ext cx="2438970" cy="134133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A7CF83E8-F6F0-41E3-B580-7412A04DDF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76050" y="5204025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1A0B6DBB-705D-48D0-842C-F9DFA7684D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C194A764-16E1-4D0D-9357-76F80E6086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115B7F3F-A40D-4F24-8536-E2420B4332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61" name="Graphic 12">
              <a:extLst>
                <a:ext uri="{FF2B5EF4-FFF2-40B4-BE49-F238E27FC236}">
                  <a16:creationId xmlns:a16="http://schemas.microsoft.com/office/drawing/2014/main" id="{CEF42844-A829-4ED2-A360-63BB2A7C45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Graphic 15">
              <a:extLst>
                <a:ext uri="{FF2B5EF4-FFF2-40B4-BE49-F238E27FC236}">
                  <a16:creationId xmlns:a16="http://schemas.microsoft.com/office/drawing/2014/main" id="{57B23B52-A1C3-44EF-BC11-9094A0DA11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Graphic 15">
              <a:extLst>
                <a:ext uri="{FF2B5EF4-FFF2-40B4-BE49-F238E27FC236}">
                  <a16:creationId xmlns:a16="http://schemas.microsoft.com/office/drawing/2014/main" id="{064E08E5-DA92-4CF2-A0BF-E341800227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7A222560-E657-4CAE-B667-7BE9E224B2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59226104-0061-4319-8237-9C001BF85D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15181" y="-615181"/>
            <a:ext cx="1085312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68" name="Graphic 78">
            <a:extLst>
              <a:ext uri="{FF2B5EF4-FFF2-40B4-BE49-F238E27FC236}">
                <a16:creationId xmlns:a16="http://schemas.microsoft.com/office/drawing/2014/main" id="{51B01909-73B8-4486-A749-C643B1D7E3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0225" y="3267662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69" name="Graphic 78">
              <a:extLst>
                <a:ext uri="{FF2B5EF4-FFF2-40B4-BE49-F238E27FC236}">
                  <a16:creationId xmlns:a16="http://schemas.microsoft.com/office/drawing/2014/main" id="{5E279D86-4533-45F1-B0AA-D237399A5E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0" name="Graphic 78">
              <a:extLst>
                <a:ext uri="{FF2B5EF4-FFF2-40B4-BE49-F238E27FC236}">
                  <a16:creationId xmlns:a16="http://schemas.microsoft.com/office/drawing/2014/main" id="{764FD722-CB31-4326-ADD8-CBA52FD1F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71" name="Graphic 78">
                <a:extLst>
                  <a:ext uri="{FF2B5EF4-FFF2-40B4-BE49-F238E27FC236}">
                    <a16:creationId xmlns:a16="http://schemas.microsoft.com/office/drawing/2014/main" id="{24E4BCEC-8B0A-444E-8509-1B3BB0449E5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2" name="Graphic 78">
                <a:extLst>
                  <a:ext uri="{FF2B5EF4-FFF2-40B4-BE49-F238E27FC236}">
                    <a16:creationId xmlns:a16="http://schemas.microsoft.com/office/drawing/2014/main" id="{9DB36622-1DC7-4B17-8984-588BA8999FF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3" name="Graphic 78">
                <a:extLst>
                  <a:ext uri="{FF2B5EF4-FFF2-40B4-BE49-F238E27FC236}">
                    <a16:creationId xmlns:a16="http://schemas.microsoft.com/office/drawing/2014/main" id="{51B97AF0-1974-42B9-B5FC-A332C52E827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4" name="Graphic 78">
                <a:extLst>
                  <a:ext uri="{FF2B5EF4-FFF2-40B4-BE49-F238E27FC236}">
                    <a16:creationId xmlns:a16="http://schemas.microsoft.com/office/drawing/2014/main" id="{95A298AD-BE5D-4BE1-8CDF-DBFB42D63FE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 useBgFill="1">
        <p:nvSpPr>
          <p:cNvPr id="76" name="Rectangle 75">
            <a:extLst>
              <a:ext uri="{FF2B5EF4-FFF2-40B4-BE49-F238E27FC236}">
                <a16:creationId xmlns:a16="http://schemas.microsoft.com/office/drawing/2014/main" id="{A5D0B0D3-D735-4619-AA45-B57B791E17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4642623-1A5B-F3DF-1987-39677E7775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1122363"/>
            <a:ext cx="4887206" cy="1978346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400"/>
              <a:t>LUCÍA RAMÓN. PARQUE NACIONAL DE SIERRA NEVADA</a:t>
            </a:r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3D505D40-32E9-4C48-81F8-AD80433BE6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0" y="-7670"/>
            <a:ext cx="3129498" cy="888208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C507BF36-B92B-4CAC-BCA7-8364B51E1F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 flipV="1">
            <a:off x="1701611" y="285553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2276237E-3A6D-452F-879C-FB8C77A18D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38BC9243-F4BF-48A7-89AE-DFA5B37DE6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5DE414EC-F3DF-412E-9B22-5328DAA99C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84" name="Graphic 12">
              <a:extLst>
                <a:ext uri="{FF2B5EF4-FFF2-40B4-BE49-F238E27FC236}">
                  <a16:creationId xmlns:a16="http://schemas.microsoft.com/office/drawing/2014/main" id="{039C06B1-FDEA-47B1-8222-7D622CD72F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Graphic 15">
              <a:extLst>
                <a:ext uri="{FF2B5EF4-FFF2-40B4-BE49-F238E27FC236}">
                  <a16:creationId xmlns:a16="http://schemas.microsoft.com/office/drawing/2014/main" id="{B834C8C1-9BD1-4635-8E5B-65815F9017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Graphic 15">
              <a:extLst>
                <a:ext uri="{FF2B5EF4-FFF2-40B4-BE49-F238E27FC236}">
                  <a16:creationId xmlns:a16="http://schemas.microsoft.com/office/drawing/2014/main" id="{2963D456-B3F4-4EDC-827E-645741F64D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73A58845-EFFB-4806-BC6D-47418C1555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89" name="Graphic 78">
            <a:extLst>
              <a:ext uri="{FF2B5EF4-FFF2-40B4-BE49-F238E27FC236}">
                <a16:creationId xmlns:a16="http://schemas.microsoft.com/office/drawing/2014/main" id="{DBBA0A0D-8F6A-400A-9E49-8C008E2C7D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0225" y="3267662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90" name="Graphic 78">
              <a:extLst>
                <a:ext uri="{FF2B5EF4-FFF2-40B4-BE49-F238E27FC236}">
                  <a16:creationId xmlns:a16="http://schemas.microsoft.com/office/drawing/2014/main" id="{A5DD701E-4BC9-48E3-AF4F-013B52D63D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1" name="Graphic 78">
              <a:extLst>
                <a:ext uri="{FF2B5EF4-FFF2-40B4-BE49-F238E27FC236}">
                  <a16:creationId xmlns:a16="http://schemas.microsoft.com/office/drawing/2014/main" id="{FB658B62-664D-4B3B-BBDA-235666290B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92" name="Graphic 78">
                <a:extLst>
                  <a:ext uri="{FF2B5EF4-FFF2-40B4-BE49-F238E27FC236}">
                    <a16:creationId xmlns:a16="http://schemas.microsoft.com/office/drawing/2014/main" id="{B11F9D25-67B1-4BDB-A290-97B93A19DFA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3" name="Graphic 78">
                <a:extLst>
                  <a:ext uri="{FF2B5EF4-FFF2-40B4-BE49-F238E27FC236}">
                    <a16:creationId xmlns:a16="http://schemas.microsoft.com/office/drawing/2014/main" id="{B9D5C40A-1B1B-4C25-9707-E8F1CF6EEC9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4" name="Graphic 78">
                <a:extLst>
                  <a:ext uri="{FF2B5EF4-FFF2-40B4-BE49-F238E27FC236}">
                    <a16:creationId xmlns:a16="http://schemas.microsoft.com/office/drawing/2014/main" id="{2DD0C1D6-FF64-45AB-8775-83AB3C470B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5" name="Graphic 78">
                <a:extLst>
                  <a:ext uri="{FF2B5EF4-FFF2-40B4-BE49-F238E27FC236}">
                    <a16:creationId xmlns:a16="http://schemas.microsoft.com/office/drawing/2014/main" id="{15AFBB84-8485-4329-89FC-04663D985BA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pic>
        <p:nvPicPr>
          <p:cNvPr id="5" name="Marcador de contenido 4" descr="Un pizarrón con un texto en blanco&#10;&#10;Descripción generada automáticamente con confianza media">
            <a:extLst>
              <a:ext uri="{FF2B5EF4-FFF2-40B4-BE49-F238E27FC236}">
                <a16:creationId xmlns:a16="http://schemas.microsoft.com/office/drawing/2014/main" id="{E6C5A957-2EDA-C51D-8AB6-92A43ED163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8792" t="-224" b="1"/>
          <a:stretch/>
        </p:blipFill>
        <p:spPr>
          <a:xfrm>
            <a:off x="5515860" y="731761"/>
            <a:ext cx="6676140" cy="5502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6052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Freeform: Shape 101">
            <a:extLst>
              <a:ext uri="{FF2B5EF4-FFF2-40B4-BE49-F238E27FC236}">
                <a16:creationId xmlns:a16="http://schemas.microsoft.com/office/drawing/2014/main" id="{435959F4-53DA-47FF-BC24-1E5B75C698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53030" y="5516668"/>
            <a:ext cx="2438970" cy="134133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A7CF83E8-F6F0-41E3-B580-7412A04DDF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76050" y="5204025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1A0B6DBB-705D-48D0-842C-F9DFA7684D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C194A764-16E1-4D0D-9357-76F80E6086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115B7F3F-A40D-4F24-8536-E2420B4332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08" name="Graphic 12">
              <a:extLst>
                <a:ext uri="{FF2B5EF4-FFF2-40B4-BE49-F238E27FC236}">
                  <a16:creationId xmlns:a16="http://schemas.microsoft.com/office/drawing/2014/main" id="{CEF42844-A829-4ED2-A360-63BB2A7C45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Graphic 15">
              <a:extLst>
                <a:ext uri="{FF2B5EF4-FFF2-40B4-BE49-F238E27FC236}">
                  <a16:creationId xmlns:a16="http://schemas.microsoft.com/office/drawing/2014/main" id="{57B23B52-A1C3-44EF-BC11-9094A0DA11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Graphic 15">
              <a:extLst>
                <a:ext uri="{FF2B5EF4-FFF2-40B4-BE49-F238E27FC236}">
                  <a16:creationId xmlns:a16="http://schemas.microsoft.com/office/drawing/2014/main" id="{064E08E5-DA92-4CF2-A0BF-E341800227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7A222560-E657-4CAE-B667-7BE9E224B2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13" name="Freeform: Shape 112">
            <a:extLst>
              <a:ext uri="{FF2B5EF4-FFF2-40B4-BE49-F238E27FC236}">
                <a16:creationId xmlns:a16="http://schemas.microsoft.com/office/drawing/2014/main" id="{59226104-0061-4319-8237-9C001BF85D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15181" y="-615181"/>
            <a:ext cx="1085312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115" name="Graphic 78">
            <a:extLst>
              <a:ext uri="{FF2B5EF4-FFF2-40B4-BE49-F238E27FC236}">
                <a16:creationId xmlns:a16="http://schemas.microsoft.com/office/drawing/2014/main" id="{51B01909-73B8-4486-A749-C643B1D7E3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0225" y="3267662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116" name="Graphic 78">
              <a:extLst>
                <a:ext uri="{FF2B5EF4-FFF2-40B4-BE49-F238E27FC236}">
                  <a16:creationId xmlns:a16="http://schemas.microsoft.com/office/drawing/2014/main" id="{5E279D86-4533-45F1-B0AA-D237399A5E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17" name="Graphic 78">
              <a:extLst>
                <a:ext uri="{FF2B5EF4-FFF2-40B4-BE49-F238E27FC236}">
                  <a16:creationId xmlns:a16="http://schemas.microsoft.com/office/drawing/2014/main" id="{764FD722-CB31-4326-ADD8-CBA52FD1F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18" name="Graphic 78">
                <a:extLst>
                  <a:ext uri="{FF2B5EF4-FFF2-40B4-BE49-F238E27FC236}">
                    <a16:creationId xmlns:a16="http://schemas.microsoft.com/office/drawing/2014/main" id="{24E4BCEC-8B0A-444E-8509-1B3BB0449E5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9" name="Graphic 78">
                <a:extLst>
                  <a:ext uri="{FF2B5EF4-FFF2-40B4-BE49-F238E27FC236}">
                    <a16:creationId xmlns:a16="http://schemas.microsoft.com/office/drawing/2014/main" id="{9DB36622-1DC7-4B17-8984-588BA8999FF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0" name="Graphic 78">
                <a:extLst>
                  <a:ext uri="{FF2B5EF4-FFF2-40B4-BE49-F238E27FC236}">
                    <a16:creationId xmlns:a16="http://schemas.microsoft.com/office/drawing/2014/main" id="{51B97AF0-1974-42B9-B5FC-A332C52E827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1" name="Graphic 78">
                <a:extLst>
                  <a:ext uri="{FF2B5EF4-FFF2-40B4-BE49-F238E27FC236}">
                    <a16:creationId xmlns:a16="http://schemas.microsoft.com/office/drawing/2014/main" id="{95A298AD-BE5D-4BE1-8CDF-DBFB42D63FE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 useBgFill="1">
        <p:nvSpPr>
          <p:cNvPr id="123" name="Rectangle 122">
            <a:extLst>
              <a:ext uri="{FF2B5EF4-FFF2-40B4-BE49-F238E27FC236}">
                <a16:creationId xmlns:a16="http://schemas.microsoft.com/office/drawing/2014/main" id="{A5D0B0D3-D735-4619-AA45-B57B791E17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0611409-04C4-13D2-0C8E-0964B0CD3F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1122363"/>
            <a:ext cx="4887206" cy="1978346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400"/>
              <a:t>INÉS RODRÍGUEZ. PARQUE NACIONAL DE LAS NIEVES</a:t>
            </a:r>
          </a:p>
        </p:txBody>
      </p:sp>
      <p:sp>
        <p:nvSpPr>
          <p:cNvPr id="125" name="Freeform: Shape 124">
            <a:extLst>
              <a:ext uri="{FF2B5EF4-FFF2-40B4-BE49-F238E27FC236}">
                <a16:creationId xmlns:a16="http://schemas.microsoft.com/office/drawing/2014/main" id="{3D505D40-32E9-4C48-81F8-AD80433BE6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0" y="-7670"/>
            <a:ext cx="3129498" cy="888208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C507BF36-B92B-4CAC-BCA7-8364B51E1F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 flipV="1">
            <a:off x="1701611" y="285553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2276237E-3A6D-452F-879C-FB8C77A18D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38BC9243-F4BF-48A7-89AE-DFA5B37DE6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5DE414EC-F3DF-412E-9B22-5328DAA99C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31" name="Graphic 12">
              <a:extLst>
                <a:ext uri="{FF2B5EF4-FFF2-40B4-BE49-F238E27FC236}">
                  <a16:creationId xmlns:a16="http://schemas.microsoft.com/office/drawing/2014/main" id="{039C06B1-FDEA-47B1-8222-7D622CD72F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Graphic 15">
              <a:extLst>
                <a:ext uri="{FF2B5EF4-FFF2-40B4-BE49-F238E27FC236}">
                  <a16:creationId xmlns:a16="http://schemas.microsoft.com/office/drawing/2014/main" id="{B834C8C1-9BD1-4635-8E5B-65815F9017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" name="Graphic 15">
              <a:extLst>
                <a:ext uri="{FF2B5EF4-FFF2-40B4-BE49-F238E27FC236}">
                  <a16:creationId xmlns:a16="http://schemas.microsoft.com/office/drawing/2014/main" id="{2963D456-B3F4-4EDC-827E-645741F64D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73A58845-EFFB-4806-BC6D-47418C1555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36" name="Graphic 78">
            <a:extLst>
              <a:ext uri="{FF2B5EF4-FFF2-40B4-BE49-F238E27FC236}">
                <a16:creationId xmlns:a16="http://schemas.microsoft.com/office/drawing/2014/main" id="{DBBA0A0D-8F6A-400A-9E49-8C008E2C7D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0225" y="3267662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137" name="Graphic 78">
              <a:extLst>
                <a:ext uri="{FF2B5EF4-FFF2-40B4-BE49-F238E27FC236}">
                  <a16:creationId xmlns:a16="http://schemas.microsoft.com/office/drawing/2014/main" id="{A5DD701E-4BC9-48E3-AF4F-013B52D63D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38" name="Graphic 78">
              <a:extLst>
                <a:ext uri="{FF2B5EF4-FFF2-40B4-BE49-F238E27FC236}">
                  <a16:creationId xmlns:a16="http://schemas.microsoft.com/office/drawing/2014/main" id="{FB658B62-664D-4B3B-BBDA-235666290B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39" name="Graphic 78">
                <a:extLst>
                  <a:ext uri="{FF2B5EF4-FFF2-40B4-BE49-F238E27FC236}">
                    <a16:creationId xmlns:a16="http://schemas.microsoft.com/office/drawing/2014/main" id="{B11F9D25-67B1-4BDB-A290-97B93A19DFA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0" name="Graphic 78">
                <a:extLst>
                  <a:ext uri="{FF2B5EF4-FFF2-40B4-BE49-F238E27FC236}">
                    <a16:creationId xmlns:a16="http://schemas.microsoft.com/office/drawing/2014/main" id="{B9D5C40A-1B1B-4C25-9707-E8F1CF6EEC9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1" name="Graphic 78">
                <a:extLst>
                  <a:ext uri="{FF2B5EF4-FFF2-40B4-BE49-F238E27FC236}">
                    <a16:creationId xmlns:a16="http://schemas.microsoft.com/office/drawing/2014/main" id="{2DD0C1D6-FF64-45AB-8775-83AB3C470B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2" name="Graphic 78">
                <a:extLst>
                  <a:ext uri="{FF2B5EF4-FFF2-40B4-BE49-F238E27FC236}">
                    <a16:creationId xmlns:a16="http://schemas.microsoft.com/office/drawing/2014/main" id="{15AFBB84-8485-4329-89FC-04663D985BA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pic>
        <p:nvPicPr>
          <p:cNvPr id="5" name="Marcador de contenido 4" descr="Imagen de la pantalla de un celular con letras&#10;&#10;Descripción generada automáticamente con confianza baja">
            <a:extLst>
              <a:ext uri="{FF2B5EF4-FFF2-40B4-BE49-F238E27FC236}">
                <a16:creationId xmlns:a16="http://schemas.microsoft.com/office/drawing/2014/main" id="{FA4F0F27-4381-4120-5100-CB44C2024D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5826" t="1768"/>
          <a:stretch/>
        </p:blipFill>
        <p:spPr>
          <a:xfrm>
            <a:off x="5132444" y="814337"/>
            <a:ext cx="7076057" cy="5535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6922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435959F4-53DA-47FF-BC24-1E5B75C698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53030" y="5516668"/>
            <a:ext cx="2438970" cy="134133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A7CF83E8-F6F0-41E3-B580-7412A04DDF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76050" y="5204025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1A0B6DBB-705D-48D0-842C-F9DFA7684D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C194A764-16E1-4D0D-9357-76F80E6086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115B7F3F-A40D-4F24-8536-E2420B4332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61" name="Graphic 12">
              <a:extLst>
                <a:ext uri="{FF2B5EF4-FFF2-40B4-BE49-F238E27FC236}">
                  <a16:creationId xmlns:a16="http://schemas.microsoft.com/office/drawing/2014/main" id="{CEF42844-A829-4ED2-A360-63BB2A7C45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Graphic 15">
              <a:extLst>
                <a:ext uri="{FF2B5EF4-FFF2-40B4-BE49-F238E27FC236}">
                  <a16:creationId xmlns:a16="http://schemas.microsoft.com/office/drawing/2014/main" id="{57B23B52-A1C3-44EF-BC11-9094A0DA11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Graphic 15">
              <a:extLst>
                <a:ext uri="{FF2B5EF4-FFF2-40B4-BE49-F238E27FC236}">
                  <a16:creationId xmlns:a16="http://schemas.microsoft.com/office/drawing/2014/main" id="{064E08E5-DA92-4CF2-A0BF-E341800227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7A222560-E657-4CAE-B667-7BE9E224B2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59226104-0061-4319-8237-9C001BF85D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15181" y="-615181"/>
            <a:ext cx="1085312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68" name="Graphic 78">
            <a:extLst>
              <a:ext uri="{FF2B5EF4-FFF2-40B4-BE49-F238E27FC236}">
                <a16:creationId xmlns:a16="http://schemas.microsoft.com/office/drawing/2014/main" id="{51B01909-73B8-4486-A749-C643B1D7E3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0225" y="3267662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69" name="Graphic 78">
              <a:extLst>
                <a:ext uri="{FF2B5EF4-FFF2-40B4-BE49-F238E27FC236}">
                  <a16:creationId xmlns:a16="http://schemas.microsoft.com/office/drawing/2014/main" id="{5E279D86-4533-45F1-B0AA-D237399A5E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0" name="Graphic 78">
              <a:extLst>
                <a:ext uri="{FF2B5EF4-FFF2-40B4-BE49-F238E27FC236}">
                  <a16:creationId xmlns:a16="http://schemas.microsoft.com/office/drawing/2014/main" id="{764FD722-CB31-4326-ADD8-CBA52FD1F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71" name="Graphic 78">
                <a:extLst>
                  <a:ext uri="{FF2B5EF4-FFF2-40B4-BE49-F238E27FC236}">
                    <a16:creationId xmlns:a16="http://schemas.microsoft.com/office/drawing/2014/main" id="{24E4BCEC-8B0A-444E-8509-1B3BB0449E5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2" name="Graphic 78">
                <a:extLst>
                  <a:ext uri="{FF2B5EF4-FFF2-40B4-BE49-F238E27FC236}">
                    <a16:creationId xmlns:a16="http://schemas.microsoft.com/office/drawing/2014/main" id="{9DB36622-1DC7-4B17-8984-588BA8999FF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3" name="Graphic 78">
                <a:extLst>
                  <a:ext uri="{FF2B5EF4-FFF2-40B4-BE49-F238E27FC236}">
                    <a16:creationId xmlns:a16="http://schemas.microsoft.com/office/drawing/2014/main" id="{51B97AF0-1974-42B9-B5FC-A332C52E827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4" name="Graphic 78">
                <a:extLst>
                  <a:ext uri="{FF2B5EF4-FFF2-40B4-BE49-F238E27FC236}">
                    <a16:creationId xmlns:a16="http://schemas.microsoft.com/office/drawing/2014/main" id="{95A298AD-BE5D-4BE1-8CDF-DBFB42D63FE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 useBgFill="1">
        <p:nvSpPr>
          <p:cNvPr id="76" name="Rectangle 75">
            <a:extLst>
              <a:ext uri="{FF2B5EF4-FFF2-40B4-BE49-F238E27FC236}">
                <a16:creationId xmlns:a16="http://schemas.microsoft.com/office/drawing/2014/main" id="{A5D0B0D3-D735-4619-AA45-B57B791E17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D681B13-6877-7183-6192-37734A1FD9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1122363"/>
            <a:ext cx="4887206" cy="1978346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100"/>
              <a:t>SERGIO RODRÍGUEZ. PARQUE NACIONAL DE LAS HOCES DEL DURATÓN</a:t>
            </a:r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3D505D40-32E9-4C48-81F8-AD80433BE6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0" y="-7670"/>
            <a:ext cx="3129498" cy="888208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C507BF36-B92B-4CAC-BCA7-8364B51E1F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 flipV="1">
            <a:off x="1701611" y="285553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2276237E-3A6D-452F-879C-FB8C77A18D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38BC9243-F4BF-48A7-89AE-DFA5B37DE6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5DE414EC-F3DF-412E-9B22-5328DAA99C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84" name="Graphic 12">
              <a:extLst>
                <a:ext uri="{FF2B5EF4-FFF2-40B4-BE49-F238E27FC236}">
                  <a16:creationId xmlns:a16="http://schemas.microsoft.com/office/drawing/2014/main" id="{039C06B1-FDEA-47B1-8222-7D622CD72F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Graphic 15">
              <a:extLst>
                <a:ext uri="{FF2B5EF4-FFF2-40B4-BE49-F238E27FC236}">
                  <a16:creationId xmlns:a16="http://schemas.microsoft.com/office/drawing/2014/main" id="{B834C8C1-9BD1-4635-8E5B-65815F9017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Graphic 15">
              <a:extLst>
                <a:ext uri="{FF2B5EF4-FFF2-40B4-BE49-F238E27FC236}">
                  <a16:creationId xmlns:a16="http://schemas.microsoft.com/office/drawing/2014/main" id="{2963D456-B3F4-4EDC-827E-645741F64D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73A58845-EFFB-4806-BC6D-47418C1555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89" name="Graphic 78">
            <a:extLst>
              <a:ext uri="{FF2B5EF4-FFF2-40B4-BE49-F238E27FC236}">
                <a16:creationId xmlns:a16="http://schemas.microsoft.com/office/drawing/2014/main" id="{DBBA0A0D-8F6A-400A-9E49-8C008E2C7D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0225" y="3267662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90" name="Graphic 78">
              <a:extLst>
                <a:ext uri="{FF2B5EF4-FFF2-40B4-BE49-F238E27FC236}">
                  <a16:creationId xmlns:a16="http://schemas.microsoft.com/office/drawing/2014/main" id="{A5DD701E-4BC9-48E3-AF4F-013B52D63D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1" name="Graphic 78">
              <a:extLst>
                <a:ext uri="{FF2B5EF4-FFF2-40B4-BE49-F238E27FC236}">
                  <a16:creationId xmlns:a16="http://schemas.microsoft.com/office/drawing/2014/main" id="{FB658B62-664D-4B3B-BBDA-235666290B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92" name="Graphic 78">
                <a:extLst>
                  <a:ext uri="{FF2B5EF4-FFF2-40B4-BE49-F238E27FC236}">
                    <a16:creationId xmlns:a16="http://schemas.microsoft.com/office/drawing/2014/main" id="{B11F9D25-67B1-4BDB-A290-97B93A19DFA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3" name="Graphic 78">
                <a:extLst>
                  <a:ext uri="{FF2B5EF4-FFF2-40B4-BE49-F238E27FC236}">
                    <a16:creationId xmlns:a16="http://schemas.microsoft.com/office/drawing/2014/main" id="{B9D5C40A-1B1B-4C25-9707-E8F1CF6EEC9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4" name="Graphic 78">
                <a:extLst>
                  <a:ext uri="{FF2B5EF4-FFF2-40B4-BE49-F238E27FC236}">
                    <a16:creationId xmlns:a16="http://schemas.microsoft.com/office/drawing/2014/main" id="{2DD0C1D6-FF64-45AB-8775-83AB3C470B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5" name="Graphic 78">
                <a:extLst>
                  <a:ext uri="{FF2B5EF4-FFF2-40B4-BE49-F238E27FC236}">
                    <a16:creationId xmlns:a16="http://schemas.microsoft.com/office/drawing/2014/main" id="{15AFBB84-8485-4329-89FC-04663D985BA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pic>
        <p:nvPicPr>
          <p:cNvPr id="5" name="Marcador de contenido 4" descr="Escala de tiempo&#10;&#10;Descripción generada automáticamente">
            <a:extLst>
              <a:ext uri="{FF2B5EF4-FFF2-40B4-BE49-F238E27FC236}">
                <a16:creationId xmlns:a16="http://schemas.microsoft.com/office/drawing/2014/main" id="{0270C5E0-99C1-4D86-5BBD-ABE8EEFF99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8729" b="15497"/>
          <a:stretch/>
        </p:blipFill>
        <p:spPr>
          <a:xfrm>
            <a:off x="5347597" y="1024763"/>
            <a:ext cx="6798201" cy="4720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8815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435959F4-53DA-47FF-BC24-1E5B75C698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53030" y="5516668"/>
            <a:ext cx="2438970" cy="134133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A7CF83E8-F6F0-41E3-B580-7412A04DDF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76050" y="5204025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1A0B6DBB-705D-48D0-842C-F9DFA7684D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C194A764-16E1-4D0D-9357-76F80E6086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115B7F3F-A40D-4F24-8536-E2420B4332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61" name="Graphic 12">
              <a:extLst>
                <a:ext uri="{FF2B5EF4-FFF2-40B4-BE49-F238E27FC236}">
                  <a16:creationId xmlns:a16="http://schemas.microsoft.com/office/drawing/2014/main" id="{CEF42844-A829-4ED2-A360-63BB2A7C45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Graphic 15">
              <a:extLst>
                <a:ext uri="{FF2B5EF4-FFF2-40B4-BE49-F238E27FC236}">
                  <a16:creationId xmlns:a16="http://schemas.microsoft.com/office/drawing/2014/main" id="{57B23B52-A1C3-44EF-BC11-9094A0DA11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Graphic 15">
              <a:extLst>
                <a:ext uri="{FF2B5EF4-FFF2-40B4-BE49-F238E27FC236}">
                  <a16:creationId xmlns:a16="http://schemas.microsoft.com/office/drawing/2014/main" id="{064E08E5-DA92-4CF2-A0BF-E341800227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7A222560-E657-4CAE-B667-7BE9E224B2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59226104-0061-4319-8237-9C001BF85D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15181" y="-615181"/>
            <a:ext cx="1085312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68" name="Graphic 78">
            <a:extLst>
              <a:ext uri="{FF2B5EF4-FFF2-40B4-BE49-F238E27FC236}">
                <a16:creationId xmlns:a16="http://schemas.microsoft.com/office/drawing/2014/main" id="{51B01909-73B8-4486-A749-C643B1D7E3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0225" y="3267662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69" name="Graphic 78">
              <a:extLst>
                <a:ext uri="{FF2B5EF4-FFF2-40B4-BE49-F238E27FC236}">
                  <a16:creationId xmlns:a16="http://schemas.microsoft.com/office/drawing/2014/main" id="{5E279D86-4533-45F1-B0AA-D237399A5E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0" name="Graphic 78">
              <a:extLst>
                <a:ext uri="{FF2B5EF4-FFF2-40B4-BE49-F238E27FC236}">
                  <a16:creationId xmlns:a16="http://schemas.microsoft.com/office/drawing/2014/main" id="{764FD722-CB31-4326-ADD8-CBA52FD1F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71" name="Graphic 78">
                <a:extLst>
                  <a:ext uri="{FF2B5EF4-FFF2-40B4-BE49-F238E27FC236}">
                    <a16:creationId xmlns:a16="http://schemas.microsoft.com/office/drawing/2014/main" id="{24E4BCEC-8B0A-444E-8509-1B3BB0449E5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2" name="Graphic 78">
                <a:extLst>
                  <a:ext uri="{FF2B5EF4-FFF2-40B4-BE49-F238E27FC236}">
                    <a16:creationId xmlns:a16="http://schemas.microsoft.com/office/drawing/2014/main" id="{9DB36622-1DC7-4B17-8984-588BA8999FF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3" name="Graphic 78">
                <a:extLst>
                  <a:ext uri="{FF2B5EF4-FFF2-40B4-BE49-F238E27FC236}">
                    <a16:creationId xmlns:a16="http://schemas.microsoft.com/office/drawing/2014/main" id="{51B97AF0-1974-42B9-B5FC-A332C52E827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4" name="Graphic 78">
                <a:extLst>
                  <a:ext uri="{FF2B5EF4-FFF2-40B4-BE49-F238E27FC236}">
                    <a16:creationId xmlns:a16="http://schemas.microsoft.com/office/drawing/2014/main" id="{95A298AD-BE5D-4BE1-8CDF-DBFB42D63FE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 useBgFill="1">
        <p:nvSpPr>
          <p:cNvPr id="76" name="Rectangle 75">
            <a:extLst>
              <a:ext uri="{FF2B5EF4-FFF2-40B4-BE49-F238E27FC236}">
                <a16:creationId xmlns:a16="http://schemas.microsoft.com/office/drawing/2014/main" id="{A5D0B0D3-D735-4619-AA45-B57B791E17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00F6B6C-EEB5-2F38-DF68-64D1467D49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1122363"/>
            <a:ext cx="4887206" cy="1978346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400"/>
              <a:t>PATRICIA SACRISTÁN. PARQUE NATURAL DEL LAGO DE SANABRIA</a:t>
            </a:r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3D505D40-32E9-4C48-81F8-AD80433BE6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0" y="-7670"/>
            <a:ext cx="3129498" cy="888208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C507BF36-B92B-4CAC-BCA7-8364B51E1F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 flipV="1">
            <a:off x="1701611" y="285553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2276237E-3A6D-452F-879C-FB8C77A18D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38BC9243-F4BF-48A7-89AE-DFA5B37DE6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5DE414EC-F3DF-412E-9B22-5328DAA99C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84" name="Graphic 12">
              <a:extLst>
                <a:ext uri="{FF2B5EF4-FFF2-40B4-BE49-F238E27FC236}">
                  <a16:creationId xmlns:a16="http://schemas.microsoft.com/office/drawing/2014/main" id="{039C06B1-FDEA-47B1-8222-7D622CD72F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Graphic 15">
              <a:extLst>
                <a:ext uri="{FF2B5EF4-FFF2-40B4-BE49-F238E27FC236}">
                  <a16:creationId xmlns:a16="http://schemas.microsoft.com/office/drawing/2014/main" id="{B834C8C1-9BD1-4635-8E5B-65815F9017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Graphic 15">
              <a:extLst>
                <a:ext uri="{FF2B5EF4-FFF2-40B4-BE49-F238E27FC236}">
                  <a16:creationId xmlns:a16="http://schemas.microsoft.com/office/drawing/2014/main" id="{2963D456-B3F4-4EDC-827E-645741F64D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73A58845-EFFB-4806-BC6D-47418C1555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89" name="Graphic 78">
            <a:extLst>
              <a:ext uri="{FF2B5EF4-FFF2-40B4-BE49-F238E27FC236}">
                <a16:creationId xmlns:a16="http://schemas.microsoft.com/office/drawing/2014/main" id="{DBBA0A0D-8F6A-400A-9E49-8C008E2C7D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0225" y="3267662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90" name="Graphic 78">
              <a:extLst>
                <a:ext uri="{FF2B5EF4-FFF2-40B4-BE49-F238E27FC236}">
                  <a16:creationId xmlns:a16="http://schemas.microsoft.com/office/drawing/2014/main" id="{A5DD701E-4BC9-48E3-AF4F-013B52D63D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1" name="Graphic 78">
              <a:extLst>
                <a:ext uri="{FF2B5EF4-FFF2-40B4-BE49-F238E27FC236}">
                  <a16:creationId xmlns:a16="http://schemas.microsoft.com/office/drawing/2014/main" id="{FB658B62-664D-4B3B-BBDA-235666290B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92" name="Graphic 78">
                <a:extLst>
                  <a:ext uri="{FF2B5EF4-FFF2-40B4-BE49-F238E27FC236}">
                    <a16:creationId xmlns:a16="http://schemas.microsoft.com/office/drawing/2014/main" id="{B11F9D25-67B1-4BDB-A290-97B93A19DFA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3" name="Graphic 78">
                <a:extLst>
                  <a:ext uri="{FF2B5EF4-FFF2-40B4-BE49-F238E27FC236}">
                    <a16:creationId xmlns:a16="http://schemas.microsoft.com/office/drawing/2014/main" id="{B9D5C40A-1B1B-4C25-9707-E8F1CF6EEC9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4" name="Graphic 78">
                <a:extLst>
                  <a:ext uri="{FF2B5EF4-FFF2-40B4-BE49-F238E27FC236}">
                    <a16:creationId xmlns:a16="http://schemas.microsoft.com/office/drawing/2014/main" id="{2DD0C1D6-FF64-45AB-8775-83AB3C470B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5" name="Graphic 78">
                <a:extLst>
                  <a:ext uri="{FF2B5EF4-FFF2-40B4-BE49-F238E27FC236}">
                    <a16:creationId xmlns:a16="http://schemas.microsoft.com/office/drawing/2014/main" id="{15AFBB84-8485-4329-89FC-04663D985BA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pic>
        <p:nvPicPr>
          <p:cNvPr id="5" name="Marcador de contenido 4" descr="Texto, Carta&#10;&#10;Descripción generada automáticamente">
            <a:extLst>
              <a:ext uri="{FF2B5EF4-FFF2-40B4-BE49-F238E27FC236}">
                <a16:creationId xmlns:a16="http://schemas.microsoft.com/office/drawing/2014/main" id="{47049388-ABE0-D452-8C66-A246726998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4530" t="10246" r="4228" b="3177"/>
          <a:stretch/>
        </p:blipFill>
        <p:spPr>
          <a:xfrm>
            <a:off x="5534054" y="810702"/>
            <a:ext cx="6657946" cy="5321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4626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35959F4-53DA-47FF-BC24-1E5B75C698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53030" y="5516668"/>
            <a:ext cx="2438970" cy="134133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7CF83E8-F6F0-41E3-B580-7412A04DDF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76050" y="5204025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1A0B6DBB-705D-48D0-842C-F9DFA7684D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194A764-16E1-4D0D-9357-76F80E6086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115B7F3F-A40D-4F24-8536-E2420B4332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6" name="Graphic 12">
              <a:extLst>
                <a:ext uri="{FF2B5EF4-FFF2-40B4-BE49-F238E27FC236}">
                  <a16:creationId xmlns:a16="http://schemas.microsoft.com/office/drawing/2014/main" id="{CEF42844-A829-4ED2-A360-63BB2A7C45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Graphic 15">
              <a:extLst>
                <a:ext uri="{FF2B5EF4-FFF2-40B4-BE49-F238E27FC236}">
                  <a16:creationId xmlns:a16="http://schemas.microsoft.com/office/drawing/2014/main" id="{57B23B52-A1C3-44EF-BC11-9094A0DA11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Graphic 15">
              <a:extLst>
                <a:ext uri="{FF2B5EF4-FFF2-40B4-BE49-F238E27FC236}">
                  <a16:creationId xmlns:a16="http://schemas.microsoft.com/office/drawing/2014/main" id="{064E08E5-DA92-4CF2-A0BF-E341800227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7A222560-E657-4CAE-B667-7BE9E224B2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59226104-0061-4319-8237-9C001BF85D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15181" y="-615181"/>
            <a:ext cx="1085312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23" name="Graphic 78">
            <a:extLst>
              <a:ext uri="{FF2B5EF4-FFF2-40B4-BE49-F238E27FC236}">
                <a16:creationId xmlns:a16="http://schemas.microsoft.com/office/drawing/2014/main" id="{51B01909-73B8-4486-A749-C643B1D7E3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0225" y="3267662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24" name="Graphic 78">
              <a:extLst>
                <a:ext uri="{FF2B5EF4-FFF2-40B4-BE49-F238E27FC236}">
                  <a16:creationId xmlns:a16="http://schemas.microsoft.com/office/drawing/2014/main" id="{5E279D86-4533-45F1-B0AA-D237399A5E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5" name="Graphic 78">
              <a:extLst>
                <a:ext uri="{FF2B5EF4-FFF2-40B4-BE49-F238E27FC236}">
                  <a16:creationId xmlns:a16="http://schemas.microsoft.com/office/drawing/2014/main" id="{764FD722-CB31-4326-ADD8-CBA52FD1F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26" name="Graphic 78">
                <a:extLst>
                  <a:ext uri="{FF2B5EF4-FFF2-40B4-BE49-F238E27FC236}">
                    <a16:creationId xmlns:a16="http://schemas.microsoft.com/office/drawing/2014/main" id="{24E4BCEC-8B0A-444E-8509-1B3BB0449E5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Graphic 78">
                <a:extLst>
                  <a:ext uri="{FF2B5EF4-FFF2-40B4-BE49-F238E27FC236}">
                    <a16:creationId xmlns:a16="http://schemas.microsoft.com/office/drawing/2014/main" id="{9DB36622-1DC7-4B17-8984-588BA8999FF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Graphic 78">
                <a:extLst>
                  <a:ext uri="{FF2B5EF4-FFF2-40B4-BE49-F238E27FC236}">
                    <a16:creationId xmlns:a16="http://schemas.microsoft.com/office/drawing/2014/main" id="{51B97AF0-1974-42B9-B5FC-A332C52E827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Graphic 78">
                <a:extLst>
                  <a:ext uri="{FF2B5EF4-FFF2-40B4-BE49-F238E27FC236}">
                    <a16:creationId xmlns:a16="http://schemas.microsoft.com/office/drawing/2014/main" id="{95A298AD-BE5D-4BE1-8CDF-DBFB42D63FE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A5D0B0D3-D735-4619-AA45-B57B791E17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277ABA5-50B1-9A8D-59CB-2AC31B1690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1122363"/>
            <a:ext cx="4887206" cy="1978346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400"/>
              <a:t>RAQUEL SANTOS. PARQUE NATURAL DE LOS ARRIBES DEL DUERO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3D505D40-32E9-4C48-81F8-AD80433BE6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0" y="-7670"/>
            <a:ext cx="3129498" cy="888208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C507BF36-B92B-4CAC-BCA7-8364B51E1F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 flipV="1">
            <a:off x="1701611" y="285553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2276237E-3A6D-452F-879C-FB8C77A18D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38BC9243-F4BF-48A7-89AE-DFA5B37DE6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5DE414EC-F3DF-412E-9B22-5328DAA99C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39" name="Graphic 12">
              <a:extLst>
                <a:ext uri="{FF2B5EF4-FFF2-40B4-BE49-F238E27FC236}">
                  <a16:creationId xmlns:a16="http://schemas.microsoft.com/office/drawing/2014/main" id="{039C06B1-FDEA-47B1-8222-7D622CD72F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Graphic 15">
              <a:extLst>
                <a:ext uri="{FF2B5EF4-FFF2-40B4-BE49-F238E27FC236}">
                  <a16:creationId xmlns:a16="http://schemas.microsoft.com/office/drawing/2014/main" id="{B834C8C1-9BD1-4635-8E5B-65815F9017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Graphic 15">
              <a:extLst>
                <a:ext uri="{FF2B5EF4-FFF2-40B4-BE49-F238E27FC236}">
                  <a16:creationId xmlns:a16="http://schemas.microsoft.com/office/drawing/2014/main" id="{2963D456-B3F4-4EDC-827E-645741F64D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73A58845-EFFB-4806-BC6D-47418C1555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44" name="Graphic 78">
            <a:extLst>
              <a:ext uri="{FF2B5EF4-FFF2-40B4-BE49-F238E27FC236}">
                <a16:creationId xmlns:a16="http://schemas.microsoft.com/office/drawing/2014/main" id="{DBBA0A0D-8F6A-400A-9E49-8C008E2C7D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0225" y="3267662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45" name="Graphic 78">
              <a:extLst>
                <a:ext uri="{FF2B5EF4-FFF2-40B4-BE49-F238E27FC236}">
                  <a16:creationId xmlns:a16="http://schemas.microsoft.com/office/drawing/2014/main" id="{A5DD701E-4BC9-48E3-AF4F-013B52D63D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6" name="Graphic 78">
              <a:extLst>
                <a:ext uri="{FF2B5EF4-FFF2-40B4-BE49-F238E27FC236}">
                  <a16:creationId xmlns:a16="http://schemas.microsoft.com/office/drawing/2014/main" id="{FB658B62-664D-4B3B-BBDA-235666290B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47" name="Graphic 78">
                <a:extLst>
                  <a:ext uri="{FF2B5EF4-FFF2-40B4-BE49-F238E27FC236}">
                    <a16:creationId xmlns:a16="http://schemas.microsoft.com/office/drawing/2014/main" id="{B11F9D25-67B1-4BDB-A290-97B93A19DFA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" name="Graphic 78">
                <a:extLst>
                  <a:ext uri="{FF2B5EF4-FFF2-40B4-BE49-F238E27FC236}">
                    <a16:creationId xmlns:a16="http://schemas.microsoft.com/office/drawing/2014/main" id="{B9D5C40A-1B1B-4C25-9707-E8F1CF6EEC9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" name="Graphic 78">
                <a:extLst>
                  <a:ext uri="{FF2B5EF4-FFF2-40B4-BE49-F238E27FC236}">
                    <a16:creationId xmlns:a16="http://schemas.microsoft.com/office/drawing/2014/main" id="{2DD0C1D6-FF64-45AB-8775-83AB3C470B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" name="Graphic 78">
                <a:extLst>
                  <a:ext uri="{FF2B5EF4-FFF2-40B4-BE49-F238E27FC236}">
                    <a16:creationId xmlns:a16="http://schemas.microsoft.com/office/drawing/2014/main" id="{15AFBB84-8485-4329-89FC-04663D985BA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pic>
        <p:nvPicPr>
          <p:cNvPr id="5" name="Marcador de contenido 4" descr="Imagen que contiene interior, foto, refrigerador, cubierto&#10;&#10;Descripción generada automáticamente">
            <a:extLst>
              <a:ext uri="{FF2B5EF4-FFF2-40B4-BE49-F238E27FC236}">
                <a16:creationId xmlns:a16="http://schemas.microsoft.com/office/drawing/2014/main" id="{64166E7D-9893-3A1E-D125-BD09A29E5E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6455" t="3109" b="4517"/>
          <a:stretch/>
        </p:blipFill>
        <p:spPr>
          <a:xfrm>
            <a:off x="4942816" y="762832"/>
            <a:ext cx="7199918" cy="5332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2996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35959F4-53DA-47FF-BC24-1E5B75C698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53030" y="5516668"/>
            <a:ext cx="2438970" cy="134133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7CF83E8-F6F0-41E3-B580-7412A04DDF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76050" y="5204025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1A0B6DBB-705D-48D0-842C-F9DFA7684D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194A764-16E1-4D0D-9357-76F80E6086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115B7F3F-A40D-4F24-8536-E2420B4332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6" name="Graphic 12">
              <a:extLst>
                <a:ext uri="{FF2B5EF4-FFF2-40B4-BE49-F238E27FC236}">
                  <a16:creationId xmlns:a16="http://schemas.microsoft.com/office/drawing/2014/main" id="{CEF42844-A829-4ED2-A360-63BB2A7C45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Graphic 15">
              <a:extLst>
                <a:ext uri="{FF2B5EF4-FFF2-40B4-BE49-F238E27FC236}">
                  <a16:creationId xmlns:a16="http://schemas.microsoft.com/office/drawing/2014/main" id="{57B23B52-A1C3-44EF-BC11-9094A0DA11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Graphic 15">
              <a:extLst>
                <a:ext uri="{FF2B5EF4-FFF2-40B4-BE49-F238E27FC236}">
                  <a16:creationId xmlns:a16="http://schemas.microsoft.com/office/drawing/2014/main" id="{064E08E5-DA92-4CF2-A0BF-E341800227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7A222560-E657-4CAE-B667-7BE9E224B2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59226104-0061-4319-8237-9C001BF85D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15181" y="-615181"/>
            <a:ext cx="1085312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23" name="Graphic 78">
            <a:extLst>
              <a:ext uri="{FF2B5EF4-FFF2-40B4-BE49-F238E27FC236}">
                <a16:creationId xmlns:a16="http://schemas.microsoft.com/office/drawing/2014/main" id="{51B01909-73B8-4486-A749-C643B1D7E3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0225" y="3267662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24" name="Graphic 78">
              <a:extLst>
                <a:ext uri="{FF2B5EF4-FFF2-40B4-BE49-F238E27FC236}">
                  <a16:creationId xmlns:a16="http://schemas.microsoft.com/office/drawing/2014/main" id="{5E279D86-4533-45F1-B0AA-D237399A5E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5" name="Graphic 78">
              <a:extLst>
                <a:ext uri="{FF2B5EF4-FFF2-40B4-BE49-F238E27FC236}">
                  <a16:creationId xmlns:a16="http://schemas.microsoft.com/office/drawing/2014/main" id="{764FD722-CB31-4326-ADD8-CBA52FD1F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26" name="Graphic 78">
                <a:extLst>
                  <a:ext uri="{FF2B5EF4-FFF2-40B4-BE49-F238E27FC236}">
                    <a16:creationId xmlns:a16="http://schemas.microsoft.com/office/drawing/2014/main" id="{24E4BCEC-8B0A-444E-8509-1B3BB0449E5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Graphic 78">
                <a:extLst>
                  <a:ext uri="{FF2B5EF4-FFF2-40B4-BE49-F238E27FC236}">
                    <a16:creationId xmlns:a16="http://schemas.microsoft.com/office/drawing/2014/main" id="{9DB36622-1DC7-4B17-8984-588BA8999FF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Graphic 78">
                <a:extLst>
                  <a:ext uri="{FF2B5EF4-FFF2-40B4-BE49-F238E27FC236}">
                    <a16:creationId xmlns:a16="http://schemas.microsoft.com/office/drawing/2014/main" id="{51B97AF0-1974-42B9-B5FC-A332C52E827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Graphic 78">
                <a:extLst>
                  <a:ext uri="{FF2B5EF4-FFF2-40B4-BE49-F238E27FC236}">
                    <a16:creationId xmlns:a16="http://schemas.microsoft.com/office/drawing/2014/main" id="{95A298AD-BE5D-4BE1-8CDF-DBFB42D63FE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A5D0B0D3-D735-4619-AA45-B57B791E17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6930DE0-AFA5-C63D-5A49-96CB9CF52F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1122363"/>
            <a:ext cx="4887206" cy="1978346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400"/>
              <a:t>JIMENA TESEDO. PARQUE NACIONAL DE LAS HOCES DEL ALTO EBRO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3D505D40-32E9-4C48-81F8-AD80433BE6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0" y="-7670"/>
            <a:ext cx="3129498" cy="888208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C507BF36-B92B-4CAC-BCA7-8364B51E1F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 flipV="1">
            <a:off x="1701611" y="285553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2276237E-3A6D-452F-879C-FB8C77A18D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38BC9243-F4BF-48A7-89AE-DFA5B37DE6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5DE414EC-F3DF-412E-9B22-5328DAA99C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39" name="Graphic 12">
              <a:extLst>
                <a:ext uri="{FF2B5EF4-FFF2-40B4-BE49-F238E27FC236}">
                  <a16:creationId xmlns:a16="http://schemas.microsoft.com/office/drawing/2014/main" id="{039C06B1-FDEA-47B1-8222-7D622CD72F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Graphic 15">
              <a:extLst>
                <a:ext uri="{FF2B5EF4-FFF2-40B4-BE49-F238E27FC236}">
                  <a16:creationId xmlns:a16="http://schemas.microsoft.com/office/drawing/2014/main" id="{B834C8C1-9BD1-4635-8E5B-65815F9017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Graphic 15">
              <a:extLst>
                <a:ext uri="{FF2B5EF4-FFF2-40B4-BE49-F238E27FC236}">
                  <a16:creationId xmlns:a16="http://schemas.microsoft.com/office/drawing/2014/main" id="{2963D456-B3F4-4EDC-827E-645741F64D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73A58845-EFFB-4806-BC6D-47418C1555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44" name="Graphic 78">
            <a:extLst>
              <a:ext uri="{FF2B5EF4-FFF2-40B4-BE49-F238E27FC236}">
                <a16:creationId xmlns:a16="http://schemas.microsoft.com/office/drawing/2014/main" id="{DBBA0A0D-8F6A-400A-9E49-8C008E2C7D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0225" y="3267662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45" name="Graphic 78">
              <a:extLst>
                <a:ext uri="{FF2B5EF4-FFF2-40B4-BE49-F238E27FC236}">
                  <a16:creationId xmlns:a16="http://schemas.microsoft.com/office/drawing/2014/main" id="{A5DD701E-4BC9-48E3-AF4F-013B52D63D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6" name="Graphic 78">
              <a:extLst>
                <a:ext uri="{FF2B5EF4-FFF2-40B4-BE49-F238E27FC236}">
                  <a16:creationId xmlns:a16="http://schemas.microsoft.com/office/drawing/2014/main" id="{FB658B62-664D-4B3B-BBDA-235666290B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47" name="Graphic 78">
                <a:extLst>
                  <a:ext uri="{FF2B5EF4-FFF2-40B4-BE49-F238E27FC236}">
                    <a16:creationId xmlns:a16="http://schemas.microsoft.com/office/drawing/2014/main" id="{B11F9D25-67B1-4BDB-A290-97B93A19DFA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" name="Graphic 78">
                <a:extLst>
                  <a:ext uri="{FF2B5EF4-FFF2-40B4-BE49-F238E27FC236}">
                    <a16:creationId xmlns:a16="http://schemas.microsoft.com/office/drawing/2014/main" id="{B9D5C40A-1B1B-4C25-9707-E8F1CF6EEC9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" name="Graphic 78">
                <a:extLst>
                  <a:ext uri="{FF2B5EF4-FFF2-40B4-BE49-F238E27FC236}">
                    <a16:creationId xmlns:a16="http://schemas.microsoft.com/office/drawing/2014/main" id="{2DD0C1D6-FF64-45AB-8775-83AB3C470B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" name="Graphic 78">
                <a:extLst>
                  <a:ext uri="{FF2B5EF4-FFF2-40B4-BE49-F238E27FC236}">
                    <a16:creationId xmlns:a16="http://schemas.microsoft.com/office/drawing/2014/main" id="{15AFBB84-8485-4329-89FC-04663D985BA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pic>
        <p:nvPicPr>
          <p:cNvPr id="5" name="Marcador de contenido 4" descr="Imagen que contiene foto, libro, refrigerador, gato&#10;&#10;Descripción generada automáticamente">
            <a:extLst>
              <a:ext uri="{FF2B5EF4-FFF2-40B4-BE49-F238E27FC236}">
                <a16:creationId xmlns:a16="http://schemas.microsoft.com/office/drawing/2014/main" id="{9CE66EED-C4B2-55D8-328F-BF62E8A2DC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0020" t="9408" r="2978"/>
          <a:stretch/>
        </p:blipFill>
        <p:spPr>
          <a:xfrm>
            <a:off x="5136532" y="604428"/>
            <a:ext cx="7051447" cy="5506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0402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35959F4-53DA-47FF-BC24-1E5B75C698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53030" y="5516668"/>
            <a:ext cx="2438970" cy="134133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7CF83E8-F6F0-41E3-B580-7412A04DDF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76050" y="5204025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1A0B6DBB-705D-48D0-842C-F9DFA7684D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194A764-16E1-4D0D-9357-76F80E6086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115B7F3F-A40D-4F24-8536-E2420B4332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6" name="Graphic 12">
              <a:extLst>
                <a:ext uri="{FF2B5EF4-FFF2-40B4-BE49-F238E27FC236}">
                  <a16:creationId xmlns:a16="http://schemas.microsoft.com/office/drawing/2014/main" id="{CEF42844-A829-4ED2-A360-63BB2A7C45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Graphic 15">
              <a:extLst>
                <a:ext uri="{FF2B5EF4-FFF2-40B4-BE49-F238E27FC236}">
                  <a16:creationId xmlns:a16="http://schemas.microsoft.com/office/drawing/2014/main" id="{57B23B52-A1C3-44EF-BC11-9094A0DA11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Graphic 15">
              <a:extLst>
                <a:ext uri="{FF2B5EF4-FFF2-40B4-BE49-F238E27FC236}">
                  <a16:creationId xmlns:a16="http://schemas.microsoft.com/office/drawing/2014/main" id="{064E08E5-DA92-4CF2-A0BF-E341800227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7A222560-E657-4CAE-B667-7BE9E224B2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59226104-0061-4319-8237-9C001BF85D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15181" y="-615181"/>
            <a:ext cx="1085312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23" name="Graphic 78">
            <a:extLst>
              <a:ext uri="{FF2B5EF4-FFF2-40B4-BE49-F238E27FC236}">
                <a16:creationId xmlns:a16="http://schemas.microsoft.com/office/drawing/2014/main" id="{51B01909-73B8-4486-A749-C643B1D7E3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0225" y="3267662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24" name="Graphic 78">
              <a:extLst>
                <a:ext uri="{FF2B5EF4-FFF2-40B4-BE49-F238E27FC236}">
                  <a16:creationId xmlns:a16="http://schemas.microsoft.com/office/drawing/2014/main" id="{5E279D86-4533-45F1-B0AA-D237399A5E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5" name="Graphic 78">
              <a:extLst>
                <a:ext uri="{FF2B5EF4-FFF2-40B4-BE49-F238E27FC236}">
                  <a16:creationId xmlns:a16="http://schemas.microsoft.com/office/drawing/2014/main" id="{764FD722-CB31-4326-ADD8-CBA52FD1F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26" name="Graphic 78">
                <a:extLst>
                  <a:ext uri="{FF2B5EF4-FFF2-40B4-BE49-F238E27FC236}">
                    <a16:creationId xmlns:a16="http://schemas.microsoft.com/office/drawing/2014/main" id="{24E4BCEC-8B0A-444E-8509-1B3BB0449E5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Graphic 78">
                <a:extLst>
                  <a:ext uri="{FF2B5EF4-FFF2-40B4-BE49-F238E27FC236}">
                    <a16:creationId xmlns:a16="http://schemas.microsoft.com/office/drawing/2014/main" id="{9DB36622-1DC7-4B17-8984-588BA8999FF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Graphic 78">
                <a:extLst>
                  <a:ext uri="{FF2B5EF4-FFF2-40B4-BE49-F238E27FC236}">
                    <a16:creationId xmlns:a16="http://schemas.microsoft.com/office/drawing/2014/main" id="{51B97AF0-1974-42B9-B5FC-A332C52E827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Graphic 78">
                <a:extLst>
                  <a:ext uri="{FF2B5EF4-FFF2-40B4-BE49-F238E27FC236}">
                    <a16:creationId xmlns:a16="http://schemas.microsoft.com/office/drawing/2014/main" id="{95A298AD-BE5D-4BE1-8CDF-DBFB42D63FE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A5D0B0D3-D735-4619-AA45-B57B791E17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AA3A1F0-3571-77C3-66D3-52534E15AF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1122363"/>
            <a:ext cx="4887206" cy="1978346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500"/>
              <a:t>DAVID URDIALES. PARQUE NATURAL DE LAS FUENTES CARRIONAS Y FUENTE COBRE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3D505D40-32E9-4C48-81F8-AD80433BE6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0" y="-7670"/>
            <a:ext cx="3129498" cy="888208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C507BF36-B92B-4CAC-BCA7-8364B51E1F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 flipV="1">
            <a:off x="1701611" y="285553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2276237E-3A6D-452F-879C-FB8C77A18D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38BC9243-F4BF-48A7-89AE-DFA5B37DE6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5DE414EC-F3DF-412E-9B22-5328DAA99C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39" name="Graphic 12">
              <a:extLst>
                <a:ext uri="{FF2B5EF4-FFF2-40B4-BE49-F238E27FC236}">
                  <a16:creationId xmlns:a16="http://schemas.microsoft.com/office/drawing/2014/main" id="{039C06B1-FDEA-47B1-8222-7D622CD72F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Graphic 15">
              <a:extLst>
                <a:ext uri="{FF2B5EF4-FFF2-40B4-BE49-F238E27FC236}">
                  <a16:creationId xmlns:a16="http://schemas.microsoft.com/office/drawing/2014/main" id="{B834C8C1-9BD1-4635-8E5B-65815F9017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Graphic 15">
              <a:extLst>
                <a:ext uri="{FF2B5EF4-FFF2-40B4-BE49-F238E27FC236}">
                  <a16:creationId xmlns:a16="http://schemas.microsoft.com/office/drawing/2014/main" id="{2963D456-B3F4-4EDC-827E-645741F64D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73A58845-EFFB-4806-BC6D-47418C1555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44" name="Graphic 78">
            <a:extLst>
              <a:ext uri="{FF2B5EF4-FFF2-40B4-BE49-F238E27FC236}">
                <a16:creationId xmlns:a16="http://schemas.microsoft.com/office/drawing/2014/main" id="{DBBA0A0D-8F6A-400A-9E49-8C008E2C7D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0225" y="3267662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45" name="Graphic 78">
              <a:extLst>
                <a:ext uri="{FF2B5EF4-FFF2-40B4-BE49-F238E27FC236}">
                  <a16:creationId xmlns:a16="http://schemas.microsoft.com/office/drawing/2014/main" id="{A5DD701E-4BC9-48E3-AF4F-013B52D63D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6" name="Graphic 78">
              <a:extLst>
                <a:ext uri="{FF2B5EF4-FFF2-40B4-BE49-F238E27FC236}">
                  <a16:creationId xmlns:a16="http://schemas.microsoft.com/office/drawing/2014/main" id="{FB658B62-664D-4B3B-BBDA-235666290B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47" name="Graphic 78">
                <a:extLst>
                  <a:ext uri="{FF2B5EF4-FFF2-40B4-BE49-F238E27FC236}">
                    <a16:creationId xmlns:a16="http://schemas.microsoft.com/office/drawing/2014/main" id="{B11F9D25-67B1-4BDB-A290-97B93A19DFA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" name="Graphic 78">
                <a:extLst>
                  <a:ext uri="{FF2B5EF4-FFF2-40B4-BE49-F238E27FC236}">
                    <a16:creationId xmlns:a16="http://schemas.microsoft.com/office/drawing/2014/main" id="{B9D5C40A-1B1B-4C25-9707-E8F1CF6EEC9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" name="Graphic 78">
                <a:extLst>
                  <a:ext uri="{FF2B5EF4-FFF2-40B4-BE49-F238E27FC236}">
                    <a16:creationId xmlns:a16="http://schemas.microsoft.com/office/drawing/2014/main" id="{2DD0C1D6-FF64-45AB-8775-83AB3C470B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" name="Graphic 78">
                <a:extLst>
                  <a:ext uri="{FF2B5EF4-FFF2-40B4-BE49-F238E27FC236}">
                    <a16:creationId xmlns:a16="http://schemas.microsoft.com/office/drawing/2014/main" id="{15AFBB84-8485-4329-89FC-04663D985BA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pic>
        <p:nvPicPr>
          <p:cNvPr id="5" name="Marcador de contenido 4" descr="Escala de tiempo&#10;&#10;Descripción generada automáticamente">
            <a:extLst>
              <a:ext uri="{FF2B5EF4-FFF2-40B4-BE49-F238E27FC236}">
                <a16:creationId xmlns:a16="http://schemas.microsoft.com/office/drawing/2014/main" id="{2CB36DE3-F21B-022D-538D-1F4928330E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4514"/>
          <a:stretch/>
        </p:blipFill>
        <p:spPr>
          <a:xfrm>
            <a:off x="5249973" y="624440"/>
            <a:ext cx="6958530" cy="5465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1139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35959F4-53DA-47FF-BC24-1E5B75C698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53030" y="5516668"/>
            <a:ext cx="2438970" cy="134133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7CF83E8-F6F0-41E3-B580-7412A04DDF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76050" y="5204025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1A0B6DBB-705D-48D0-842C-F9DFA7684D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194A764-16E1-4D0D-9357-76F80E6086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115B7F3F-A40D-4F24-8536-E2420B4332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6" name="Graphic 12">
              <a:extLst>
                <a:ext uri="{FF2B5EF4-FFF2-40B4-BE49-F238E27FC236}">
                  <a16:creationId xmlns:a16="http://schemas.microsoft.com/office/drawing/2014/main" id="{CEF42844-A829-4ED2-A360-63BB2A7C45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Graphic 15">
              <a:extLst>
                <a:ext uri="{FF2B5EF4-FFF2-40B4-BE49-F238E27FC236}">
                  <a16:creationId xmlns:a16="http://schemas.microsoft.com/office/drawing/2014/main" id="{57B23B52-A1C3-44EF-BC11-9094A0DA11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Graphic 15">
              <a:extLst>
                <a:ext uri="{FF2B5EF4-FFF2-40B4-BE49-F238E27FC236}">
                  <a16:creationId xmlns:a16="http://schemas.microsoft.com/office/drawing/2014/main" id="{064E08E5-DA92-4CF2-A0BF-E341800227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7A222560-E657-4CAE-B667-7BE9E224B2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59226104-0061-4319-8237-9C001BF85D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15181" y="-615181"/>
            <a:ext cx="1085312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23" name="Graphic 78">
            <a:extLst>
              <a:ext uri="{FF2B5EF4-FFF2-40B4-BE49-F238E27FC236}">
                <a16:creationId xmlns:a16="http://schemas.microsoft.com/office/drawing/2014/main" id="{51B01909-73B8-4486-A749-C643B1D7E3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0225" y="3267662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24" name="Graphic 78">
              <a:extLst>
                <a:ext uri="{FF2B5EF4-FFF2-40B4-BE49-F238E27FC236}">
                  <a16:creationId xmlns:a16="http://schemas.microsoft.com/office/drawing/2014/main" id="{5E279D86-4533-45F1-B0AA-D237399A5E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5" name="Graphic 78">
              <a:extLst>
                <a:ext uri="{FF2B5EF4-FFF2-40B4-BE49-F238E27FC236}">
                  <a16:creationId xmlns:a16="http://schemas.microsoft.com/office/drawing/2014/main" id="{764FD722-CB31-4326-ADD8-CBA52FD1F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26" name="Graphic 78">
                <a:extLst>
                  <a:ext uri="{FF2B5EF4-FFF2-40B4-BE49-F238E27FC236}">
                    <a16:creationId xmlns:a16="http://schemas.microsoft.com/office/drawing/2014/main" id="{24E4BCEC-8B0A-444E-8509-1B3BB0449E5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Graphic 78">
                <a:extLst>
                  <a:ext uri="{FF2B5EF4-FFF2-40B4-BE49-F238E27FC236}">
                    <a16:creationId xmlns:a16="http://schemas.microsoft.com/office/drawing/2014/main" id="{9DB36622-1DC7-4B17-8984-588BA8999FF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Graphic 78">
                <a:extLst>
                  <a:ext uri="{FF2B5EF4-FFF2-40B4-BE49-F238E27FC236}">
                    <a16:creationId xmlns:a16="http://schemas.microsoft.com/office/drawing/2014/main" id="{51B97AF0-1974-42B9-B5FC-A332C52E827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Graphic 78">
                <a:extLst>
                  <a:ext uri="{FF2B5EF4-FFF2-40B4-BE49-F238E27FC236}">
                    <a16:creationId xmlns:a16="http://schemas.microsoft.com/office/drawing/2014/main" id="{95A298AD-BE5D-4BE1-8CDF-DBFB42D63FE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A5D0B0D3-D735-4619-AA45-B57B791E17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0C5B8E8-E3AA-00E5-1634-1588A6C0B0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1122363"/>
            <a:ext cx="4887206" cy="1978346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400"/>
              <a:t>OLIVIA FORNÉ. PARQUE NATURAL DEL CAÑON DEL RÍO LOBOS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3D505D40-32E9-4C48-81F8-AD80433BE6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0" y="-7670"/>
            <a:ext cx="3129498" cy="888208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C507BF36-B92B-4CAC-BCA7-8364B51E1F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 flipV="1">
            <a:off x="1701611" y="285553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2276237E-3A6D-452F-879C-FB8C77A18D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38BC9243-F4BF-48A7-89AE-DFA5B37DE6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5DE414EC-F3DF-412E-9B22-5328DAA99C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39" name="Graphic 12">
              <a:extLst>
                <a:ext uri="{FF2B5EF4-FFF2-40B4-BE49-F238E27FC236}">
                  <a16:creationId xmlns:a16="http://schemas.microsoft.com/office/drawing/2014/main" id="{039C06B1-FDEA-47B1-8222-7D622CD72F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Graphic 15">
              <a:extLst>
                <a:ext uri="{FF2B5EF4-FFF2-40B4-BE49-F238E27FC236}">
                  <a16:creationId xmlns:a16="http://schemas.microsoft.com/office/drawing/2014/main" id="{B834C8C1-9BD1-4635-8E5B-65815F9017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Graphic 15">
              <a:extLst>
                <a:ext uri="{FF2B5EF4-FFF2-40B4-BE49-F238E27FC236}">
                  <a16:creationId xmlns:a16="http://schemas.microsoft.com/office/drawing/2014/main" id="{2963D456-B3F4-4EDC-827E-645741F64D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73A58845-EFFB-4806-BC6D-47418C1555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44" name="Graphic 78">
            <a:extLst>
              <a:ext uri="{FF2B5EF4-FFF2-40B4-BE49-F238E27FC236}">
                <a16:creationId xmlns:a16="http://schemas.microsoft.com/office/drawing/2014/main" id="{DBBA0A0D-8F6A-400A-9E49-8C008E2C7D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0225" y="3267662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45" name="Graphic 78">
              <a:extLst>
                <a:ext uri="{FF2B5EF4-FFF2-40B4-BE49-F238E27FC236}">
                  <a16:creationId xmlns:a16="http://schemas.microsoft.com/office/drawing/2014/main" id="{A5DD701E-4BC9-48E3-AF4F-013B52D63D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6" name="Graphic 78">
              <a:extLst>
                <a:ext uri="{FF2B5EF4-FFF2-40B4-BE49-F238E27FC236}">
                  <a16:creationId xmlns:a16="http://schemas.microsoft.com/office/drawing/2014/main" id="{FB658B62-664D-4B3B-BBDA-235666290B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47" name="Graphic 78">
                <a:extLst>
                  <a:ext uri="{FF2B5EF4-FFF2-40B4-BE49-F238E27FC236}">
                    <a16:creationId xmlns:a16="http://schemas.microsoft.com/office/drawing/2014/main" id="{B11F9D25-67B1-4BDB-A290-97B93A19DFA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" name="Graphic 78">
                <a:extLst>
                  <a:ext uri="{FF2B5EF4-FFF2-40B4-BE49-F238E27FC236}">
                    <a16:creationId xmlns:a16="http://schemas.microsoft.com/office/drawing/2014/main" id="{B9D5C40A-1B1B-4C25-9707-E8F1CF6EEC9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" name="Graphic 78">
                <a:extLst>
                  <a:ext uri="{FF2B5EF4-FFF2-40B4-BE49-F238E27FC236}">
                    <a16:creationId xmlns:a16="http://schemas.microsoft.com/office/drawing/2014/main" id="{2DD0C1D6-FF64-45AB-8775-83AB3C470B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" name="Graphic 78">
                <a:extLst>
                  <a:ext uri="{FF2B5EF4-FFF2-40B4-BE49-F238E27FC236}">
                    <a16:creationId xmlns:a16="http://schemas.microsoft.com/office/drawing/2014/main" id="{15AFBB84-8485-4329-89FC-04663D985BA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pic>
        <p:nvPicPr>
          <p:cNvPr id="5" name="Marcador de contenido 4" descr="Escala de tiempo&#10;&#10;Descripción generada automáticamente">
            <a:extLst>
              <a:ext uri="{FF2B5EF4-FFF2-40B4-BE49-F238E27FC236}">
                <a16:creationId xmlns:a16="http://schemas.microsoft.com/office/drawing/2014/main" id="{696C64F6-1252-C3E6-6B9A-BDAAC33378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1168" t="3956" r="2145"/>
          <a:stretch/>
        </p:blipFill>
        <p:spPr>
          <a:xfrm>
            <a:off x="5489289" y="685691"/>
            <a:ext cx="6653445" cy="5528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335310"/>
      </p:ext>
    </p:extLst>
  </p:cSld>
  <p:clrMapOvr>
    <a:masterClrMapping/>
  </p:clrMapOvr>
</p:sld>
</file>

<file path=ppt/theme/theme1.xml><?xml version="1.0" encoding="utf-8"?>
<a:theme xmlns:a="http://schemas.openxmlformats.org/drawingml/2006/main" name="RocaVTI">
  <a:themeElements>
    <a:clrScheme name="AnalogousFromLightSeedLeftStep">
      <a:dk1>
        <a:srgbClr val="000000"/>
      </a:dk1>
      <a:lt1>
        <a:srgbClr val="FFFFFF"/>
      </a:lt1>
      <a:dk2>
        <a:srgbClr val="263B22"/>
      </a:dk2>
      <a:lt2>
        <a:srgbClr val="E8E5E2"/>
      </a:lt2>
      <a:accent1>
        <a:srgbClr val="88A4BF"/>
      </a:accent1>
      <a:accent2>
        <a:srgbClr val="77ABAF"/>
      </a:accent2>
      <a:accent3>
        <a:srgbClr val="81AA9C"/>
      </a:accent3>
      <a:accent4>
        <a:srgbClr val="78AF84"/>
      </a:accent4>
      <a:accent5>
        <a:srgbClr val="88AA81"/>
      </a:accent5>
      <a:accent6>
        <a:srgbClr val="93A973"/>
      </a:accent6>
      <a:hlink>
        <a:srgbClr val="9E7D5E"/>
      </a:hlink>
      <a:folHlink>
        <a:srgbClr val="7F7F7F"/>
      </a:folHlink>
    </a:clrScheme>
    <a:fontScheme name="Custom 36">
      <a:majorFont>
        <a:latin typeface="Georgia Pro Semibold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ocaVTI" id="{D79FE1D1-0489-4A69-8531-D0B8CDC31CBE}" vid="{CEBA7FE6-C04B-474E-964F-B022887AD13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179</Words>
  <Application>Microsoft Macintosh PowerPoint</Application>
  <PresentationFormat>Panorámica</PresentationFormat>
  <Paragraphs>21</Paragraphs>
  <Slides>20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5" baseType="lpstr">
      <vt:lpstr>Arial</vt:lpstr>
      <vt:lpstr>Avenir Next LT Pro</vt:lpstr>
      <vt:lpstr>Avenir Next LT Pro Light</vt:lpstr>
      <vt:lpstr>Georgia Pro Semibold</vt:lpstr>
      <vt:lpstr>RocaVTI</vt:lpstr>
      <vt:lpstr>PARQUES NACIONALES Y NATURALES ESPAÑOLES</vt:lpstr>
      <vt:lpstr>MARINA ARINCIBÍA. PARQUE NACIONAL DEL TEIDE</vt:lpstr>
      <vt:lpstr>RODRIGO ARÉVALO. PARQUE NACIONAL DE TIMANFAYA</vt:lpstr>
      <vt:lpstr>JIMENA CABALLERO. PARQUE NACIONAL DE LA CALDERA DE TABURIENTE</vt:lpstr>
      <vt:lpstr>LUCÍA FERNÁNDEZ. PARQUE NACIONAL DE CABRERA</vt:lpstr>
      <vt:lpstr>ALEXIA GARCÍA. PARQUE NACIONAL DE ORDESA Y MONTE PERDIDO</vt:lpstr>
      <vt:lpstr>FERNANDO GARCÍA. PARQUE NACIONAL DE DOÑANA</vt:lpstr>
      <vt:lpstr>LEIRE GÓMEZ. PARQUE NACIONAL DE LOS PICOS DE EUROPA</vt:lpstr>
      <vt:lpstr>JULIA LÓPEZ. PARQUE NACIONAL DE LAS ISLAS ATLÁNTICAS DE GALICIA</vt:lpstr>
      <vt:lpstr>IVÁN MONTAÑA. PARQUE NACIONAL DE AIGÜESTORTES</vt:lpstr>
      <vt:lpstr>LUIS MURCIEGO. PARQUE NATURAL DE LA SIERRA DE GUADARRAMA</vt:lpstr>
      <vt:lpstr>SANDRA POZA. PARQUE NACIONAL DE MONFRAGÜE</vt:lpstr>
      <vt:lpstr>LUCÍA RAMÓN. PARQUE NACIONAL DE SIERRA NEVADA</vt:lpstr>
      <vt:lpstr>INÉS RODRÍGUEZ. PARQUE NACIONAL DE LAS NIEVES</vt:lpstr>
      <vt:lpstr>SERGIO RODRÍGUEZ. PARQUE NACIONAL DE LAS HOCES DEL DURATÓN</vt:lpstr>
      <vt:lpstr>PATRICIA SACRISTÁN. PARQUE NATURAL DEL LAGO DE SANABRIA</vt:lpstr>
      <vt:lpstr>RAQUEL SANTOS. PARQUE NATURAL DE LOS ARRIBES DEL DUERO</vt:lpstr>
      <vt:lpstr>JIMENA TESEDO. PARQUE NACIONAL DE LAS HOCES DEL ALTO EBRO</vt:lpstr>
      <vt:lpstr>DAVID URDIALES. PARQUE NATURAL DE LAS FUENTES CARRIONAS Y FUENTE COBRE</vt:lpstr>
      <vt:lpstr>OLIVIA FORNÉ. PARQUE NATURAL DEL CAÑON DEL RÍO LOBOS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PARQUES NACIONALES Y NATURALES ESPAÑOLES</dc:title>
  <dc:creator>M. PILAR HERNANDEZ BLANCO</dc:creator>
  <cp:lastModifiedBy>M. PILAR HERNANDEZ BLANCO</cp:lastModifiedBy>
  <cp:revision>7</cp:revision>
  <dcterms:created xsi:type="dcterms:W3CDTF">2022-06-20T17:48:41Z</dcterms:created>
  <dcterms:modified xsi:type="dcterms:W3CDTF">2022-06-26T17:51:59Z</dcterms:modified>
</cp:coreProperties>
</file>