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279" r:id="rId4"/>
    <p:sldId id="258" r:id="rId5"/>
    <p:sldId id="282" r:id="rId6"/>
    <p:sldId id="261" r:id="rId7"/>
    <p:sldId id="262" r:id="rId8"/>
    <p:sldId id="283" r:id="rId9"/>
    <p:sldId id="284" r:id="rId10"/>
    <p:sldId id="285" r:id="rId11"/>
    <p:sldId id="286" r:id="rId12"/>
    <p:sldId id="287" r:id="rId13"/>
    <p:sldId id="269" r:id="rId14"/>
    <p:sldId id="270" r:id="rId15"/>
    <p:sldId id="272" r:id="rId16"/>
    <p:sldId id="275" r:id="rId17"/>
    <p:sldId id="276" r:id="rId18"/>
    <p:sldId id="277" r:id="rId19"/>
    <p:sldId id="278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705"/>
  </p:normalViewPr>
  <p:slideViewPr>
    <p:cSldViewPr snapToGrid="0" snapToObjects="1">
      <p:cViewPr varScale="1">
        <p:scale>
          <a:sx n="108" d="100"/>
          <a:sy n="108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88273B-6603-CCD7-AD65-65E8EB549E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FEFEB6-CE2F-3C58-9637-117AD9DC2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405F57-8828-5C11-0F4B-47F0D2BFA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DD01EE-49DA-3599-DBFA-CCAC7A541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793B0B-C11C-AB88-D189-4189CCF78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2923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D587A-8F71-CC4F-536A-C920BC4B1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FE80AE-805E-C6C1-7A90-159294881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735D8A-7565-934C-3AA5-7520DB640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448844-BD9E-3965-5976-3805585FF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033F76-DD1B-F97F-021F-058F01D3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6557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745DC-398F-9D00-7C9F-7066A63ED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E943BD-9CB6-8A5B-27B6-A0AB59893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83B939-23C1-4454-6711-B3552B036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209DE6-4FD5-5EEA-B8DF-6E587D7D1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665873-8BFA-73D3-ED12-7543100A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0681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276CE-34FB-7A77-9E22-A14D7520C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5ACEE3-A0A3-5949-9557-CD933B473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AD8D73-913B-D4FC-FA9B-28E3BB1CE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9C2796-99B8-4E93-C0D1-52F2EBB42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FDCA84-9A0A-3B9D-9B1F-602F301C6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DF43C1-7F5D-05C5-D1F3-72DB91A0B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103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883A8C-8A3B-DDCD-5B95-8A1F68001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EFDC98-5D43-B46D-D0D0-7FC44D85D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92C400E-C624-A9D3-17B2-8FEADF3F6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13089F3-ECEF-20C3-027A-2B542CA470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5F4D9FE-CD72-E2AF-3A2F-4533BD1C73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5839599-0AD7-8DD4-2BEC-FA047ADE2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744A33A-E5D8-7121-C4F9-2926AA93B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07DD83-1707-B91C-C471-30BAAD59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3876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8B0146-7642-02AA-2093-7DBC954DC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5106315-77FB-37C2-C88A-EBDCB9F11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BE1BFB-56A6-E14F-AAB1-C9FB369BB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B71CE7-DFFE-6FC1-48D9-0B20595A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1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087F9DA-C347-2285-711F-D72B5DDFE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298C8D3-CAA1-59A0-C1C5-2749740AC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DEEF28-ECCB-8A04-B030-4DCD9CE72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777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053DB-E106-90A9-7ECB-3E0E9999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AE109F-B532-AC0D-4E6A-3969DDE35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BB4C571-0AF2-E839-3BFB-980326C09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9580EA-8F26-15F6-3EEB-4A1F60982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61A430-66B9-D855-F6D0-15D4BA015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D075BC-A48F-F53E-B025-D2C233DA6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709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162F90-EFBA-A414-4F1A-D00B1496B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176C57-BCE4-64E2-6B4E-5A26C2EC0B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782AD4-A0B9-485F-08CA-173BAF5C0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010DCC-CA77-FCE9-2F4E-79EE06113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093690-0335-E5F1-61A4-0A378468C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928DD8-22AA-AC3B-F4E0-80E429259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13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928297-220A-30B5-172C-2F9081AB0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C93FE0-5ADE-0D8E-D1A1-1FF9568D7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70DBEB-1065-1576-B2DC-245620645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551392-8759-D901-18EE-85288768C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5E740F-17A6-7183-2FAC-E0B1FEA4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232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3BC339-8D5A-3B97-97C9-3F54BCC636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DD1975-8434-FE86-35D9-A77DA1800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302CA-74BC-7F74-239F-768ED6E00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E39FD9-2036-43C4-836B-EE9D4E10A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D3B9DE-CED3-AB50-AD42-932CA91D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132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77E7E89-D397-BD49-015E-4EFCC6C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BAC358-3492-186E-3960-D9729F1A9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D871EE-3413-1423-4584-EAD62E224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22243-23F3-3249-B226-64E52A071DDB}" type="datetimeFigureOut">
              <a:rPr lang="es-ES" smtClean="0"/>
              <a:t>26/6/22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405E3F-C080-072E-9371-3922A8048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472696-872B-EF30-474C-9B5A2FCC3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61C4D-FCB5-184C-BBB9-849F4BC48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84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688313F2-B5A2-F9D5-DF94-91DEE0087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es-ES" sz="4400">
                <a:solidFill>
                  <a:schemeClr val="tx2"/>
                </a:solidFill>
              </a:rPr>
              <a:t>PARQUES NACIONALES Y NATURALES ESPAÑOLES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B746F3-3B30-EE84-9ED6-51C1182284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tx2"/>
                </a:solidFill>
              </a:rPr>
              <a:t>1º C ESO</a:t>
            </a:r>
          </a:p>
        </p:txBody>
      </p:sp>
    </p:spTree>
    <p:extLst>
      <p:ext uri="{BB962C8B-B14F-4D97-AF65-F5344CB8AC3E}">
        <p14:creationId xmlns:p14="http://schemas.microsoft.com/office/powerpoint/2010/main" val="67245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209AE861-94F0-8B8E-C192-4C7890939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chemeClr val="tx2"/>
                </a:solidFill>
              </a:rPr>
              <a:t>ADRIÁN ARES. PARQUE NACIONAL DEL TEIDE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9E44ED2C-8831-AB40-5D82-CAC4ED222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707" r="3393" b="18678"/>
          <a:stretch/>
        </p:blipFill>
        <p:spPr>
          <a:xfrm>
            <a:off x="5786032" y="1203805"/>
            <a:ext cx="6413799" cy="4450390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63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2D13AEBD-70F8-80FF-B348-7276E294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chemeClr val="tx2"/>
                </a:solidFill>
              </a:rPr>
              <a:t>AMAIA ASUA. PARQUE NACIONAL DEL GARAJONAY</a:t>
            </a:r>
          </a:p>
        </p:txBody>
      </p:sp>
      <p:pic>
        <p:nvPicPr>
          <p:cNvPr id="11" name="Marcador de contenido 10" descr="Texto, Carta&#10;&#10;Descripción generada automáticamente">
            <a:extLst>
              <a:ext uri="{FF2B5EF4-FFF2-40B4-BE49-F238E27FC236}">
                <a16:creationId xmlns:a16="http://schemas.microsoft.com/office/drawing/2014/main" id="{52B9FA6F-C8BD-096F-8F89-D20BBB4AB2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78" t="4356" b="6683"/>
          <a:stretch/>
        </p:blipFill>
        <p:spPr>
          <a:xfrm>
            <a:off x="5440681" y="829014"/>
            <a:ext cx="6751014" cy="5199971"/>
          </a:xfrm>
        </p:spPr>
      </p:pic>
    </p:spTree>
    <p:extLst>
      <p:ext uri="{BB962C8B-B14F-4D97-AF65-F5344CB8AC3E}">
        <p14:creationId xmlns:p14="http://schemas.microsoft.com/office/powerpoint/2010/main" val="27178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48FCECA-AA70-9BE5-4CD2-CC8B11468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s-ES" sz="3600">
                <a:solidFill>
                  <a:schemeClr val="tx2"/>
                </a:solidFill>
              </a:rPr>
              <a:t>JORGE ARRATIA. PARQUE NACIONAL DE TIMANFAYA</a:t>
            </a:r>
          </a:p>
        </p:txBody>
      </p:sp>
      <p:pic>
        <p:nvPicPr>
          <p:cNvPr id="5" name="Marcador de contenido 4" descr="Un periódico con texto e imágenes&#10;&#10;Descripción generada automáticamente con confianza media">
            <a:extLst>
              <a:ext uri="{FF2B5EF4-FFF2-40B4-BE49-F238E27FC236}">
                <a16:creationId xmlns:a16="http://schemas.microsoft.com/office/drawing/2014/main" id="{C08EAC8E-A774-2B77-2DB6-932BDA2FB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38" t="8581" b="4633"/>
          <a:stretch/>
        </p:blipFill>
        <p:spPr>
          <a:xfrm>
            <a:off x="5351798" y="1129408"/>
            <a:ext cx="6653434" cy="4599183"/>
          </a:xfrm>
        </p:spPr>
      </p:pic>
    </p:spTree>
    <p:extLst>
      <p:ext uri="{BB962C8B-B14F-4D97-AF65-F5344CB8AC3E}">
        <p14:creationId xmlns:p14="http://schemas.microsoft.com/office/powerpoint/2010/main" val="1203683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48FCECA-AA70-9BE5-4CD2-CC8B11468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chemeClr val="tx2"/>
                </a:solidFill>
              </a:rPr>
              <a:t>LAURA BARRIENTOS. PARQUE NACIONAL DE LA CALDERA DE TABURIENTE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08EAC8E-A774-2B77-2DB6-932BDA2FB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13" t="3917" b="8533"/>
          <a:stretch/>
        </p:blipFill>
        <p:spPr>
          <a:xfrm>
            <a:off x="5232107" y="1129408"/>
            <a:ext cx="6959587" cy="4904018"/>
          </a:xfrm>
        </p:spPr>
      </p:pic>
    </p:spTree>
    <p:extLst>
      <p:ext uri="{BB962C8B-B14F-4D97-AF65-F5344CB8AC3E}">
        <p14:creationId xmlns:p14="http://schemas.microsoft.com/office/powerpoint/2010/main" val="1495270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2D13AEBD-70F8-80FF-B348-7276E294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s-ES" sz="3600">
                <a:solidFill>
                  <a:schemeClr val="tx2"/>
                </a:solidFill>
              </a:rPr>
              <a:t>JIAXIN CHEN. PARQUE NACIONAL DE CABRERA</a:t>
            </a:r>
          </a:p>
        </p:txBody>
      </p:sp>
      <p:pic>
        <p:nvPicPr>
          <p:cNvPr id="5" name="Marcador de contenido 4" descr="Un grupo de libros&#10;&#10;Descripción generada automáticamente con confianza baja">
            <a:extLst>
              <a:ext uri="{FF2B5EF4-FFF2-40B4-BE49-F238E27FC236}">
                <a16:creationId xmlns:a16="http://schemas.microsoft.com/office/drawing/2014/main" id="{34BB4764-A301-02B3-1F7D-95DC00C9F1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092" t="10527" r="5138" b="9692"/>
          <a:stretch/>
        </p:blipFill>
        <p:spPr>
          <a:xfrm>
            <a:off x="5501639" y="1112737"/>
            <a:ext cx="6690055" cy="4778611"/>
          </a:xfrm>
        </p:spPr>
      </p:pic>
    </p:spTree>
    <p:extLst>
      <p:ext uri="{BB962C8B-B14F-4D97-AF65-F5344CB8AC3E}">
        <p14:creationId xmlns:p14="http://schemas.microsoft.com/office/powerpoint/2010/main" val="3905559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CEEA339-633D-2777-692C-DDCABF70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>
                <a:solidFill>
                  <a:schemeClr val="tx2"/>
                </a:solidFill>
              </a:rPr>
              <a:t>CLAUDIA GARCÍA. PARQUE NACIONAL DE ORDESA Y MONTE PERDIDO</a:t>
            </a:r>
          </a:p>
        </p:txBody>
      </p:sp>
      <p:pic>
        <p:nvPicPr>
          <p:cNvPr id="5" name="Marcador de contenido 4" descr="Texto, Calendario&#10;&#10;Descripción generada automáticamente">
            <a:extLst>
              <a:ext uri="{FF2B5EF4-FFF2-40B4-BE49-F238E27FC236}">
                <a16:creationId xmlns:a16="http://schemas.microsoft.com/office/drawing/2014/main" id="{50298659-82A9-06CA-01A5-81CEA24F5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93" r="5691"/>
          <a:stretch/>
        </p:blipFill>
        <p:spPr>
          <a:xfrm>
            <a:off x="5867400" y="797257"/>
            <a:ext cx="6324295" cy="5263485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7246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CEEA339-633D-2777-692C-DDCABF70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 dirty="0">
                <a:solidFill>
                  <a:schemeClr val="tx2"/>
                </a:solidFill>
              </a:rPr>
              <a:t>LUCÍA GARCÍA. PARQUE NACIONAL DE LOS PICOS DE EUROPA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0298659-82A9-06CA-01A5-81CEA24F5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942" r="4942"/>
          <a:stretch/>
        </p:blipFill>
        <p:spPr>
          <a:xfrm>
            <a:off x="5646908" y="613749"/>
            <a:ext cx="6544788" cy="5446993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414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CEEA339-633D-2777-692C-DDCABF70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 dirty="0">
                <a:solidFill>
                  <a:schemeClr val="tx2"/>
                </a:solidFill>
              </a:rPr>
              <a:t>SARA GARCÍA-ABRIL. PARQUE NACIONAL DE CABAÑEROS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0298659-82A9-06CA-01A5-81CEA24F5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126" t="9443" r="4942" b="2914"/>
          <a:stretch/>
        </p:blipFill>
        <p:spPr>
          <a:xfrm>
            <a:off x="5747657" y="855349"/>
            <a:ext cx="6444039" cy="5046687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409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CEEA339-633D-2777-692C-DDCABF70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 dirty="0">
                <a:solidFill>
                  <a:schemeClr val="tx2"/>
                </a:solidFill>
              </a:rPr>
              <a:t>PAULA GONZÁLEZ. PARQUE NACIONAL DE LAS TABLAS DE DAIMIEL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0298659-82A9-06CA-01A5-81CEA24F5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529" r="2117" b="2824"/>
          <a:stretch/>
        </p:blipFill>
        <p:spPr>
          <a:xfrm>
            <a:off x="5638771" y="774410"/>
            <a:ext cx="6552925" cy="5467301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1062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CEEA339-633D-2777-692C-DDCABF70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 dirty="0">
                <a:solidFill>
                  <a:schemeClr val="tx2"/>
                </a:solidFill>
              </a:rPr>
              <a:t>RODRIGO JIMÉNEZ. PARQUE NACIONAL DE LAS ISLAS ATLÁNTICAS DE GALICIA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0298659-82A9-06CA-01A5-81CEA24F5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54" r="5054"/>
          <a:stretch/>
        </p:blipFill>
        <p:spPr>
          <a:xfrm>
            <a:off x="5638771" y="774410"/>
            <a:ext cx="6552925" cy="5467301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354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CEEA339-633D-2777-692C-DDCABF70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 dirty="0">
                <a:solidFill>
                  <a:schemeClr val="tx2"/>
                </a:solidFill>
              </a:rPr>
              <a:t>JIMENA LEÓN. PARQUE NACIONAL DE DOÑANA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0298659-82A9-06CA-01A5-81CEA24F5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54" t="6253" r="5054" b="5127"/>
          <a:stretch/>
        </p:blipFill>
        <p:spPr>
          <a:xfrm>
            <a:off x="5413915" y="950026"/>
            <a:ext cx="6777781" cy="5011387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778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DBC1A3F-1D47-F8A4-F47B-4F2025EE3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400">
                <a:solidFill>
                  <a:schemeClr val="tx2"/>
                </a:solidFill>
              </a:rPr>
              <a:t>LAURA MALDONADO. PARQUE NACIONAL DE SIERRA DE GUADARRAMA</a:t>
            </a:r>
          </a:p>
        </p:txBody>
      </p:sp>
      <p:pic>
        <p:nvPicPr>
          <p:cNvPr id="5" name="Marcador de contenido 4" descr="Un pizarrón con un texto en blanco&#10;&#10;Descripción generada automáticamente con confianza media">
            <a:extLst>
              <a:ext uri="{FF2B5EF4-FFF2-40B4-BE49-F238E27FC236}">
                <a16:creationId xmlns:a16="http://schemas.microsoft.com/office/drawing/2014/main" id="{EEFA422F-C1B3-03C7-C1BE-7CDAAAE93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524" t="5870"/>
          <a:stretch/>
        </p:blipFill>
        <p:spPr>
          <a:xfrm>
            <a:off x="5638771" y="1009334"/>
            <a:ext cx="6544788" cy="4839331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623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55ADA48-2175-4A12-8D9E-C18E5A1E4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4000">
                <a:solidFill>
                  <a:schemeClr val="tx2"/>
                </a:solidFill>
              </a:rPr>
              <a:t>ARIEL MORENO. PARQUE NACIONAL DE MONFRAGÜE</a:t>
            </a:r>
          </a:p>
        </p:txBody>
      </p:sp>
      <p:pic>
        <p:nvPicPr>
          <p:cNvPr id="5" name="Marcador de contenido 4" descr="Imagen que contiene foto, refrigerador, tabla, monitor&#10;&#10;Descripción generada automáticamente">
            <a:extLst>
              <a:ext uri="{FF2B5EF4-FFF2-40B4-BE49-F238E27FC236}">
                <a16:creationId xmlns:a16="http://schemas.microsoft.com/office/drawing/2014/main" id="{507FF2F3-3913-80A0-A12C-B29031CEA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403"/>
          <a:stretch/>
        </p:blipFill>
        <p:spPr>
          <a:xfrm>
            <a:off x="5625260" y="1203960"/>
            <a:ext cx="6517516" cy="4526280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0088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88C3BE3-C8E2-D6FD-E25F-310486BC0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>
                <a:solidFill>
                  <a:schemeClr val="tx2"/>
                </a:solidFill>
              </a:rPr>
              <a:t>IRENE PESORILLO. PARQUE NACIONAL DE LAS NIEVES</a:t>
            </a:r>
          </a:p>
        </p:txBody>
      </p:sp>
      <p:pic>
        <p:nvPicPr>
          <p:cNvPr id="5" name="Marcador de contenido 4" descr="Imagen que contiene Calendario&#10;&#10;Descripción generada automáticamente">
            <a:extLst>
              <a:ext uri="{FF2B5EF4-FFF2-40B4-BE49-F238E27FC236}">
                <a16:creationId xmlns:a16="http://schemas.microsoft.com/office/drawing/2014/main" id="{B65FFDE7-2617-E562-A643-803763311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93" t="11233" r="4255" b="4506"/>
          <a:stretch/>
        </p:blipFill>
        <p:spPr>
          <a:xfrm>
            <a:off x="5342534" y="1080254"/>
            <a:ext cx="6805275" cy="4697492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1632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543B573-D14D-B64B-BF5A-BC6F19E96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>
                <a:solidFill>
                  <a:schemeClr val="tx2"/>
                </a:solidFill>
              </a:rPr>
              <a:t>MAYKA SERRADOR. PARQUE NATURAL DE LOS ARRIBES DEL DUERO</a:t>
            </a:r>
          </a:p>
        </p:txBody>
      </p:sp>
      <p:pic>
        <p:nvPicPr>
          <p:cNvPr id="5" name="Marcador de contenido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440FF8D2-555D-6294-FEC6-024C4D9F0B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524" t="7403"/>
          <a:stretch/>
        </p:blipFill>
        <p:spPr>
          <a:xfrm>
            <a:off x="5638771" y="1048716"/>
            <a:ext cx="6544788" cy="4760567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5751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EC48978-E94D-B28A-D9A5-7D4B64FC5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>
                <a:solidFill>
                  <a:schemeClr val="tx2"/>
                </a:solidFill>
              </a:rPr>
              <a:t>NOAM TOULET. PARQUE NATURAL DE LAS HOCES DEL ALTO EBRO</a:t>
            </a:r>
          </a:p>
        </p:txBody>
      </p:sp>
      <p:pic>
        <p:nvPicPr>
          <p:cNvPr id="5" name="Marcador de contenido 4" descr="Una persona haciendo gestos con la mano&#10;&#10;Descripción generada automáticamente con confianza baja">
            <a:extLst>
              <a:ext uri="{FF2B5EF4-FFF2-40B4-BE49-F238E27FC236}">
                <a16:creationId xmlns:a16="http://schemas.microsoft.com/office/drawing/2014/main" id="{9F0B0D4D-6760-0764-62A6-2EBD582C1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707" t="8935" r="3680" b="6805"/>
          <a:stretch/>
        </p:blipFill>
        <p:spPr>
          <a:xfrm>
            <a:off x="5646907" y="1129391"/>
            <a:ext cx="6544788" cy="4720795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934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2F8A450-8F28-BB35-D252-9322AB0D0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>
                <a:solidFill>
                  <a:schemeClr val="tx2"/>
                </a:solidFill>
              </a:rPr>
              <a:t>PAULA VERNIA. PARQUE NATURAL DE LAS FUENTE CARRIONAS Y FUENTE COBRE</a:t>
            </a:r>
          </a:p>
        </p:txBody>
      </p:sp>
      <p:pic>
        <p:nvPicPr>
          <p:cNvPr id="5" name="Marcador de contenido 4" descr="Imagen que contiene persona, hombre, sostener, papel&#10;&#10;Descripción generada automáticamente">
            <a:extLst>
              <a:ext uri="{FF2B5EF4-FFF2-40B4-BE49-F238E27FC236}">
                <a16:creationId xmlns:a16="http://schemas.microsoft.com/office/drawing/2014/main" id="{96B3FB86-A2B7-6FD9-B171-A51663914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292" r="3105" b="9868"/>
          <a:stretch/>
        </p:blipFill>
        <p:spPr>
          <a:xfrm>
            <a:off x="5791200" y="901791"/>
            <a:ext cx="6400495" cy="5054417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3670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3887124-14A4-5DB3-2CE0-D6CDE7CAF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s-ES" sz="3700">
                <a:solidFill>
                  <a:schemeClr val="tx2"/>
                </a:solidFill>
              </a:rPr>
              <a:t>EVA VILLALBA. PARQUE NATURAL DEL CAÑÓN DEL RÍO LOBOS</a:t>
            </a:r>
          </a:p>
        </p:txBody>
      </p:sp>
      <p:pic>
        <p:nvPicPr>
          <p:cNvPr id="5" name="Marcador de contenido 4" descr="Man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01A049C2-D49B-7CAE-448B-952985AF33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292" b="11401"/>
          <a:stretch/>
        </p:blipFill>
        <p:spPr>
          <a:xfrm>
            <a:off x="5821680" y="1043145"/>
            <a:ext cx="6370015" cy="4771709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83967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168</Words>
  <Application>Microsoft Macintosh PowerPoint</Application>
  <PresentationFormat>Panorámica</PresentationFormat>
  <Paragraphs>20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PARQUES NACIONALES Y NATURALES ESPAÑOLES</vt:lpstr>
      <vt:lpstr>ADRIÁN ARES. PARQUE NACIONAL DEL TEIDE</vt:lpstr>
      <vt:lpstr>AMAIA ASUA. PARQUE NACIONAL DEL GARAJONAY</vt:lpstr>
      <vt:lpstr>JORGE ARRATIA. PARQUE NACIONAL DE TIMANFAYA</vt:lpstr>
      <vt:lpstr>LAURA BARRIENTOS. PARQUE NACIONAL DE LA CALDERA DE TABURIENTE</vt:lpstr>
      <vt:lpstr>JIAXIN CHEN. PARQUE NACIONAL DE CABRERA</vt:lpstr>
      <vt:lpstr>CLAUDIA GARCÍA. PARQUE NACIONAL DE ORDESA Y MONTE PERDIDO</vt:lpstr>
      <vt:lpstr>LUCÍA GARCÍA. PARQUE NACIONAL DE LOS PICOS DE EUROPA</vt:lpstr>
      <vt:lpstr>SARA GARCÍA-ABRIL. PARQUE NACIONAL DE CABAÑEROS</vt:lpstr>
      <vt:lpstr>PAULA GONZÁLEZ. PARQUE NACIONAL DE LAS TABLAS DE DAIMIEL</vt:lpstr>
      <vt:lpstr>RODRIGO JIMÉNEZ. PARQUE NACIONAL DE LAS ISLAS ATLÁNTICAS DE GALICIA</vt:lpstr>
      <vt:lpstr>JIMENA LEÓN. PARQUE NACIONAL DE DOÑANA</vt:lpstr>
      <vt:lpstr>LAURA MALDONADO. PARQUE NACIONAL DE SIERRA DE GUADARRAMA</vt:lpstr>
      <vt:lpstr>ARIEL MORENO. PARQUE NACIONAL DE MONFRAGÜE</vt:lpstr>
      <vt:lpstr>IRENE PESORILLO. PARQUE NACIONAL DE LAS NIEVES</vt:lpstr>
      <vt:lpstr>MAYKA SERRADOR. PARQUE NATURAL DE LOS ARRIBES DEL DUERO</vt:lpstr>
      <vt:lpstr>NOAM TOULET. PARQUE NATURAL DE LAS HOCES DEL ALTO EBRO</vt:lpstr>
      <vt:lpstr>PAULA VERNIA. PARQUE NATURAL DE LAS FUENTE CARRIONAS Y FUENTE COBRE</vt:lpstr>
      <vt:lpstr>EVA VILLALBA. PARQUE NATURAL DEL CAÑÓN DEL RÍO LOBOS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PARQUES NACIONALES Y NATURALES ESPAÑOLES</dc:title>
  <dc:creator>M. PILAR HERNANDEZ BLANCO</dc:creator>
  <cp:lastModifiedBy>M. PILAR HERNANDEZ BLANCO</cp:lastModifiedBy>
  <cp:revision>5</cp:revision>
  <dcterms:created xsi:type="dcterms:W3CDTF">2022-06-20T18:32:00Z</dcterms:created>
  <dcterms:modified xsi:type="dcterms:W3CDTF">2022-06-26T18:08:20Z</dcterms:modified>
</cp:coreProperties>
</file>