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7"/>
  </p:normalViewPr>
  <p:slideViewPr>
    <p:cSldViewPr snapToGrid="0">
      <p:cViewPr varScale="1">
        <p:scale>
          <a:sx n="90" d="100"/>
          <a:sy n="90" d="100"/>
        </p:scale>
        <p:origin x="232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84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3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9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16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31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5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71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1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1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8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8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3/30/23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38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B7E55-53AE-7B8C-94B7-4F18CC99B0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0020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F0586C3-A19F-D214-ABDE-30AD5B666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17342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20000"/>
                </a:schemeClr>
              </a:gs>
              <a:gs pos="7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DF6C74-7338-1A28-D970-96BC6FF8F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8161" y="2211978"/>
            <a:ext cx="3535679" cy="1425728"/>
          </a:xfrm>
        </p:spPr>
        <p:txBody>
          <a:bodyPr anchor="b">
            <a:normAutofit/>
          </a:bodyPr>
          <a:lstStyle/>
          <a:p>
            <a:pPr algn="ctr"/>
            <a:r>
              <a:rPr lang="es-ES"/>
              <a:t>OBSERVANDO CÉLULAS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81D0ED-BAB5-F52B-6A31-D10EFB464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4249360"/>
            <a:ext cx="3048000" cy="877585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4º ESO A y 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3" y="395468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091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push dir="u"/>
      </p:transition>
    </mc:Choice>
    <mc:Fallback>
      <p:transition spd="slow" advTm="2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29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9" name="Rectangle 31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10164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8CFAFC6-B712-E009-AF84-9CF2BD1AF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3826502"/>
            <a:ext cx="7714388" cy="1048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PAULA ALONSO SÁNCHEZ 4º A</a:t>
            </a:r>
          </a:p>
        </p:txBody>
      </p:sp>
      <p:pic>
        <p:nvPicPr>
          <p:cNvPr id="10" name="Marcador de contenido 9" descr="Imagen que contiene bicicleta, par, cerca, mano&#10;&#10;Descripción generada automáticamente">
            <a:extLst>
              <a:ext uri="{FF2B5EF4-FFF2-40B4-BE49-F238E27FC236}">
                <a16:creationId xmlns:a16="http://schemas.microsoft.com/office/drawing/2014/main" id="{B21A43A3-BCE0-DD92-1A78-223752D6A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867" y="696423"/>
            <a:ext cx="4252777" cy="2651413"/>
          </a:xfrm>
          <a:prstGeom prst="rect">
            <a:avLst/>
          </a:prstGeom>
        </p:spPr>
      </p:pic>
      <p:pic>
        <p:nvPicPr>
          <p:cNvPr id="7" name="Marcador de contenido 6" descr="Imagen que contiene persona, hombre, viendo, camisa&#10;&#10;Descripción generada automáticamente">
            <a:extLst>
              <a:ext uri="{FF2B5EF4-FFF2-40B4-BE49-F238E27FC236}">
                <a16:creationId xmlns:a16="http://schemas.microsoft.com/office/drawing/2014/main" id="{BB04ED03-78CC-4C60-4801-4BA0A9D433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28" r="7740"/>
          <a:stretch/>
        </p:blipFill>
        <p:spPr>
          <a:xfrm>
            <a:off x="4796550" y="683246"/>
            <a:ext cx="3512808" cy="2677766"/>
          </a:xfrm>
          <a:prstGeom prst="rect">
            <a:avLst/>
          </a:prstGeom>
        </p:spPr>
      </p:pic>
      <p:pic>
        <p:nvPicPr>
          <p:cNvPr id="5" name="Marcador de contenido 4" descr="Imagen que contiene pájaro, azul, parado, cerca&#10;&#10;Descripción generada automáticamente">
            <a:extLst>
              <a:ext uri="{FF2B5EF4-FFF2-40B4-BE49-F238E27FC236}">
                <a16:creationId xmlns:a16="http://schemas.microsoft.com/office/drawing/2014/main" id="{BAC9BA22-73BE-C116-D0BF-2A3FE39418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42" r="7926"/>
          <a:stretch/>
        </p:blipFill>
        <p:spPr>
          <a:xfrm>
            <a:off x="8541265" y="696423"/>
            <a:ext cx="3390825" cy="2651413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517139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035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wipe/>
      </p:transition>
    </mc:Choice>
    <mc:Fallback>
      <p:transition spd="slow" advTm="3000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10164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54A03C-72B7-F806-70DB-966D7A51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3826502"/>
            <a:ext cx="7714388" cy="1048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LUCÍA REPISO MEDINA 4ºA</a:t>
            </a:r>
          </a:p>
        </p:txBody>
      </p:sp>
      <p:pic>
        <p:nvPicPr>
          <p:cNvPr id="10" name="Marcador de contenido 9" descr="Una pantalla azul&#10;&#10;Descripción generada automáticamente con confianza baja">
            <a:extLst>
              <a:ext uri="{FF2B5EF4-FFF2-40B4-BE49-F238E27FC236}">
                <a16:creationId xmlns:a16="http://schemas.microsoft.com/office/drawing/2014/main" id="{FF7DC772-5780-99EC-3849-BBE4457C8A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203" r="7310" b="28754"/>
          <a:stretch/>
        </p:blipFill>
        <p:spPr>
          <a:xfrm>
            <a:off x="4179709" y="771525"/>
            <a:ext cx="3361969" cy="2855409"/>
          </a:xfrm>
          <a:prstGeom prst="rect">
            <a:avLst/>
          </a:prstGeom>
        </p:spPr>
      </p:pic>
      <p:pic>
        <p:nvPicPr>
          <p:cNvPr id="5" name="Marcador de contenido 4" descr="Vista de un planeta&#10;&#10;Descripción generada automáticamente con confianza baja">
            <a:extLst>
              <a:ext uri="{FF2B5EF4-FFF2-40B4-BE49-F238E27FC236}">
                <a16:creationId xmlns:a16="http://schemas.microsoft.com/office/drawing/2014/main" id="{3CCCAD4F-D50D-2CAB-C4B4-E1E8D07985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81" t="18233" r="10376" b="21946"/>
          <a:stretch/>
        </p:blipFill>
        <p:spPr>
          <a:xfrm>
            <a:off x="885825" y="771525"/>
            <a:ext cx="2943226" cy="2886073"/>
          </a:xfrm>
          <a:prstGeom prst="rect">
            <a:avLst/>
          </a:prstGeom>
        </p:spPr>
      </p:pic>
      <p:pic>
        <p:nvPicPr>
          <p:cNvPr id="7" name="Marcador de contenido 6" descr="Un reloj de aguja&#10;&#10;Descripción generada automáticamente con confianza baja">
            <a:extLst>
              <a:ext uri="{FF2B5EF4-FFF2-40B4-BE49-F238E27FC236}">
                <a16:creationId xmlns:a16="http://schemas.microsoft.com/office/drawing/2014/main" id="{5713D9B6-74B1-4345-B0C6-A882AE2BDA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20" t="25372" r="22116" b="34964"/>
          <a:stretch/>
        </p:blipFill>
        <p:spPr>
          <a:xfrm>
            <a:off x="7687267" y="771525"/>
            <a:ext cx="3834499" cy="2821815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517139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50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split orient="vert"/>
      </p:transition>
    </mc:Choice>
    <mc:Fallback>
      <p:transition spd="slow" advTm="3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10164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04C309-0931-79A2-17B6-ADA12E0F3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3826502"/>
            <a:ext cx="7714388" cy="1048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JULIA TORAÑO GARCÍA 4º A</a:t>
            </a:r>
          </a:p>
        </p:txBody>
      </p:sp>
      <p:pic>
        <p:nvPicPr>
          <p:cNvPr id="10" name="Marcador de contenido 9" descr="Imagen borrosa de una persona&#10;&#10;Descripción generada automáticamente con confianza baja">
            <a:extLst>
              <a:ext uri="{FF2B5EF4-FFF2-40B4-BE49-F238E27FC236}">
                <a16:creationId xmlns:a16="http://schemas.microsoft.com/office/drawing/2014/main" id="{4947B0FC-9F80-078C-56B9-12FA010ED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762" t="55322" r="22422" b="5274"/>
          <a:stretch/>
        </p:blipFill>
        <p:spPr>
          <a:xfrm>
            <a:off x="1377537" y="820371"/>
            <a:ext cx="3037301" cy="2849408"/>
          </a:xfrm>
          <a:prstGeom prst="rect">
            <a:avLst/>
          </a:prstGeom>
        </p:spPr>
      </p:pic>
      <p:pic>
        <p:nvPicPr>
          <p:cNvPr id="5" name="Marcador de contenido 4" descr="Reloj en lo oscuro&#10;&#10;Descripción generada automáticamente con confianza media">
            <a:extLst>
              <a:ext uri="{FF2B5EF4-FFF2-40B4-BE49-F238E27FC236}">
                <a16:creationId xmlns:a16="http://schemas.microsoft.com/office/drawing/2014/main" id="{990B58CD-328D-54F7-A894-9DAC9C8403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0" t="31562" r="35004" b="26329"/>
          <a:stretch/>
        </p:blipFill>
        <p:spPr>
          <a:xfrm>
            <a:off x="8541617" y="820370"/>
            <a:ext cx="2516907" cy="2805278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517139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Marcador de contenido 6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D1671744-D42F-E829-F148-A75FED7241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07" t="46679" r="32446" b="16887"/>
          <a:stretch/>
        </p:blipFill>
        <p:spPr>
          <a:xfrm>
            <a:off x="4986338" y="820370"/>
            <a:ext cx="2921867" cy="284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200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fallOver"/>
      </p:transition>
    </mc:Choice>
    <mc:Fallback>
      <p:transition spd="slow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220529"/>
            <a:ext cx="12192000" cy="3642922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064FDF1-18B3-FEAC-B599-22088B18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3826502"/>
            <a:ext cx="7714388" cy="1048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JULIA TORAÑO GARCÍA 4º A</a:t>
            </a:r>
          </a:p>
        </p:txBody>
      </p:sp>
      <p:pic>
        <p:nvPicPr>
          <p:cNvPr id="5" name="Marcador de contenido 4" descr="Imagen que contiene estrella, oscuro, gato, pelota&#10;&#10;Descripción generada automáticamente">
            <a:extLst>
              <a:ext uri="{FF2B5EF4-FFF2-40B4-BE49-F238E27FC236}">
                <a16:creationId xmlns:a16="http://schemas.microsoft.com/office/drawing/2014/main" id="{221EE05D-4DA8-0413-C997-38083D363E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64" t="41891" r="43250" b="30605"/>
          <a:stretch/>
        </p:blipFill>
        <p:spPr>
          <a:xfrm>
            <a:off x="2448539" y="670106"/>
            <a:ext cx="3139666" cy="3045089"/>
          </a:xfrm>
          <a:prstGeom prst="rect">
            <a:avLst/>
          </a:prstGeom>
        </p:spPr>
      </p:pic>
      <p:pic>
        <p:nvPicPr>
          <p:cNvPr id="7" name="Marcador de contenido 6" descr="Imagen que contiene oscuro, estrella, luz, jugador&#10;&#10;Descripción generada automáticamente">
            <a:extLst>
              <a:ext uri="{FF2B5EF4-FFF2-40B4-BE49-F238E27FC236}">
                <a16:creationId xmlns:a16="http://schemas.microsoft.com/office/drawing/2014/main" id="{8AD89D23-9AEE-154F-1C9E-7DFAC083B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055" t="39895" r="38339" b="33958"/>
          <a:stretch/>
        </p:blipFill>
        <p:spPr>
          <a:xfrm>
            <a:off x="7111592" y="670106"/>
            <a:ext cx="3032534" cy="3045089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517139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888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drape"/>
      </p:transition>
    </mc:Choice>
    <mc:Fallback>
      <p:transition spd="slow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10164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634817-DF4B-2CA6-EA24-1440305D3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3826502"/>
            <a:ext cx="7714388" cy="1048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JIA HAO CHEN 4ºD</a:t>
            </a:r>
          </a:p>
        </p:txBody>
      </p:sp>
      <p:pic>
        <p:nvPicPr>
          <p:cNvPr id="7" name="Marcador de contenido 6" descr="Vista desde el espacio&#10;&#10;Descripción generada automáticamente con confianza baja">
            <a:extLst>
              <a:ext uri="{FF2B5EF4-FFF2-40B4-BE49-F238E27FC236}">
                <a16:creationId xmlns:a16="http://schemas.microsoft.com/office/drawing/2014/main" id="{193BB58E-09F0-65CF-FDAA-8F2E2612E5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20" t="31070" r="5353" b="4357"/>
          <a:stretch/>
        </p:blipFill>
        <p:spPr>
          <a:xfrm>
            <a:off x="971738" y="587548"/>
            <a:ext cx="2948384" cy="2968038"/>
          </a:xfrm>
          <a:prstGeom prst="rect">
            <a:avLst/>
          </a:prstGeom>
        </p:spPr>
      </p:pic>
      <p:pic>
        <p:nvPicPr>
          <p:cNvPr id="5" name="Marcador de contenido 4" descr="Un reloj en la pared&#10;&#10;Descripción generada automáticamente con confianza baja">
            <a:extLst>
              <a:ext uri="{FF2B5EF4-FFF2-40B4-BE49-F238E27FC236}">
                <a16:creationId xmlns:a16="http://schemas.microsoft.com/office/drawing/2014/main" id="{BE29A519-F3D9-DE8C-DB36-F543E1CAB3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1" t="35822" r="4820" b="4057"/>
          <a:stretch/>
        </p:blipFill>
        <p:spPr>
          <a:xfrm>
            <a:off x="4738072" y="587548"/>
            <a:ext cx="3117467" cy="2951196"/>
          </a:xfrm>
          <a:prstGeom prst="rect">
            <a:avLst/>
          </a:prstGeom>
        </p:spPr>
      </p:pic>
      <p:pic>
        <p:nvPicPr>
          <p:cNvPr id="11" name="Marcador de contenido 10" descr="Vista desde abajo&#10;&#10;Descripción generada automáticamente con confianza baja">
            <a:extLst>
              <a:ext uri="{FF2B5EF4-FFF2-40B4-BE49-F238E27FC236}">
                <a16:creationId xmlns:a16="http://schemas.microsoft.com/office/drawing/2014/main" id="{62D16BD7-AC3F-2EB3-2F99-589378771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343" t="24042" r="5960" b="4959"/>
          <a:stretch/>
        </p:blipFill>
        <p:spPr>
          <a:xfrm>
            <a:off x="8656809" y="639938"/>
            <a:ext cx="2733921" cy="2951195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517139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7136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fracture"/>
      </p:transition>
    </mc:Choice>
    <mc:Fallback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220529"/>
            <a:ext cx="12192000" cy="3642922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7358B9-C9BF-F3E3-46DC-83F7B151B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3826502"/>
            <a:ext cx="7714388" cy="1048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AINHOA DE ABAJO SÁNCHEZ 4ºD</a:t>
            </a:r>
          </a:p>
        </p:txBody>
      </p:sp>
      <p:pic>
        <p:nvPicPr>
          <p:cNvPr id="5" name="Marcador de contenido 4" descr="Imagen que contiene objeto, bicicleta, monitor, oscuro&#10;&#10;Descripción generada automáticamente">
            <a:extLst>
              <a:ext uri="{FF2B5EF4-FFF2-40B4-BE49-F238E27FC236}">
                <a16:creationId xmlns:a16="http://schemas.microsoft.com/office/drawing/2014/main" id="{F9A2A9AA-3F75-0D3E-EC7B-0A17AAA7AC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83" t="15798" r="-2" b="14337"/>
          <a:stretch/>
        </p:blipFill>
        <p:spPr>
          <a:xfrm>
            <a:off x="2433636" y="666292"/>
            <a:ext cx="2953034" cy="3005595"/>
          </a:xfrm>
          <a:prstGeom prst="rect">
            <a:avLst/>
          </a:prstGeom>
        </p:spPr>
      </p:pic>
      <p:pic>
        <p:nvPicPr>
          <p:cNvPr id="7" name="Marcador de contenido 6" descr="Imagen que contiene reloj, bicicleta, monitor, televisión&#10;&#10;Descripción generada automáticamente">
            <a:extLst>
              <a:ext uri="{FF2B5EF4-FFF2-40B4-BE49-F238E27FC236}">
                <a16:creationId xmlns:a16="http://schemas.microsoft.com/office/drawing/2014/main" id="{A00D25FE-E0D3-3EEC-AB35-AAFB66657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008" t="24758" r="7660" b="10985"/>
          <a:stretch/>
        </p:blipFill>
        <p:spPr>
          <a:xfrm>
            <a:off x="6777676" y="723686"/>
            <a:ext cx="2980688" cy="294820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517139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341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eveal/>
      </p:transition>
    </mc:Choice>
    <mc:Fallback>
      <p:transition spd="slow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220529"/>
            <a:ext cx="12192000" cy="3642922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FD6D6D-0C31-507D-E0A1-9AAB28B7F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3826502"/>
            <a:ext cx="7714388" cy="1048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CLAUDIA NIETO FERNÁNDEZ</a:t>
            </a:r>
          </a:p>
        </p:txBody>
      </p:sp>
      <p:pic>
        <p:nvPicPr>
          <p:cNvPr id="15" name="Marcador de contenido 14" descr="Vista de un planeta&#10;&#10;Descripción generada automáticamente con confianza baja">
            <a:extLst>
              <a:ext uri="{FF2B5EF4-FFF2-40B4-BE49-F238E27FC236}">
                <a16:creationId xmlns:a16="http://schemas.microsoft.com/office/drawing/2014/main" id="{98176413-0345-A2F8-B71C-03076EA18C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194" b="45725"/>
          <a:stretch/>
        </p:blipFill>
        <p:spPr>
          <a:xfrm>
            <a:off x="2716117" y="739202"/>
            <a:ext cx="2689539" cy="3060056"/>
          </a:xfrm>
          <a:prstGeom prst="rect">
            <a:avLst/>
          </a:prstGeom>
        </p:spPr>
      </p:pic>
      <p:pic>
        <p:nvPicPr>
          <p:cNvPr id="20" name="Marcador de contenido 19">
            <a:extLst>
              <a:ext uri="{FF2B5EF4-FFF2-40B4-BE49-F238E27FC236}">
                <a16:creationId xmlns:a16="http://schemas.microsoft.com/office/drawing/2014/main" id="{D36BABB7-F514-44D0-3AFC-1F1CBB2AF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391" t="34076" r="21991" b="39122"/>
          <a:stretch/>
        </p:blipFill>
        <p:spPr>
          <a:xfrm>
            <a:off x="6715124" y="744357"/>
            <a:ext cx="2760759" cy="3076694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517139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3434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</p:transition>
    </mc:Choice>
    <mc:Fallback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43885"/>
            <a:ext cx="12192000" cy="3119565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12A63A-998E-6099-5C2D-A88D7B20C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3826502"/>
            <a:ext cx="7714388" cy="1048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CLAUDIA NIETO FERNÁNDEZ 4ºD</a:t>
            </a:r>
          </a:p>
        </p:txBody>
      </p:sp>
      <p:pic>
        <p:nvPicPr>
          <p:cNvPr id="10" name="Marcador de contenido 9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4CD73D7B-76C0-14DB-9181-410987431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19" t="31893" r="28199" b="42778"/>
          <a:stretch/>
        </p:blipFill>
        <p:spPr>
          <a:xfrm>
            <a:off x="681069" y="685747"/>
            <a:ext cx="2727604" cy="2559804"/>
          </a:xfrm>
          <a:prstGeom prst="rect">
            <a:avLst/>
          </a:prstGeom>
        </p:spPr>
      </p:pic>
      <p:pic>
        <p:nvPicPr>
          <p:cNvPr id="5" name="Marcador de contenido 4" descr="Imagen que contiene cocina, interior, aparato, cerca&#10;&#10;Descripción generada automáticamente">
            <a:extLst>
              <a:ext uri="{FF2B5EF4-FFF2-40B4-BE49-F238E27FC236}">
                <a16:creationId xmlns:a16="http://schemas.microsoft.com/office/drawing/2014/main" id="{B4DEF32E-62A5-9C8F-8001-E005A9FB61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52" t="46275" r="24369" b="20372"/>
          <a:stretch/>
        </p:blipFill>
        <p:spPr>
          <a:xfrm>
            <a:off x="3704887" y="714850"/>
            <a:ext cx="2727604" cy="2563988"/>
          </a:xfrm>
          <a:prstGeom prst="rect">
            <a:avLst/>
          </a:prstGeom>
        </p:spPr>
      </p:pic>
      <p:pic>
        <p:nvPicPr>
          <p:cNvPr id="7" name="Marcador de contenido 6" descr="Imagen que contiene reloj, oscuro, monitor, torre&#10;&#10;Descripción generada automáticamente">
            <a:extLst>
              <a:ext uri="{FF2B5EF4-FFF2-40B4-BE49-F238E27FC236}">
                <a16:creationId xmlns:a16="http://schemas.microsoft.com/office/drawing/2014/main" id="{354D4A09-8EE4-2E12-B279-EB9742CA2F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176" t="35798" r="18510" b="37042"/>
          <a:stretch/>
        </p:blipFill>
        <p:spPr>
          <a:xfrm>
            <a:off x="6773540" y="714850"/>
            <a:ext cx="2070996" cy="2543466"/>
          </a:xfrm>
          <a:prstGeom prst="rect">
            <a:avLst/>
          </a:prstGeom>
        </p:spPr>
      </p:pic>
      <p:pic>
        <p:nvPicPr>
          <p:cNvPr id="13" name="Marcador de contenido 12" descr="Un reloj en el medio&#10;&#10;Descripción generada automáticamente con confianza baja">
            <a:extLst>
              <a:ext uri="{FF2B5EF4-FFF2-40B4-BE49-F238E27FC236}">
                <a16:creationId xmlns:a16="http://schemas.microsoft.com/office/drawing/2014/main" id="{F49D728D-D295-06DE-1DFC-0E25728B0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50819" t="36097" r="1" b="35848"/>
          <a:stretch/>
        </p:blipFill>
        <p:spPr>
          <a:xfrm>
            <a:off x="9185586" y="714850"/>
            <a:ext cx="2508025" cy="2543465"/>
          </a:xfrm>
          <a:prstGeom prst="rect">
            <a:avLst/>
          </a:prstGeom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517139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9708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airplane"/>
      </p:transition>
    </mc:Choice>
    <mc:Fallback>
      <p:transition spd="slow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36ACF6A-FC06-4E10-819E-2E7BC697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F12CF4-2DA8-61EA-0A5C-3753DDDAD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BE03AF-D038-4BA4-1C2D-8E475BB48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862" y="1905001"/>
            <a:ext cx="3936275" cy="17579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AITOR SAN JOSÉ SÁNCHEZ 4ºD</a:t>
            </a:r>
          </a:p>
        </p:txBody>
      </p:sp>
      <p:pic>
        <p:nvPicPr>
          <p:cNvPr id="5" name="Marcador de contenido 4" descr="La ca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3D4ECDEC-EAEB-DF6D-4704-3B333C1D2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29275"/>
          <a:stretch/>
        </p:blipFill>
        <p:spPr>
          <a:xfrm>
            <a:off x="6095999" y="645968"/>
            <a:ext cx="6096001" cy="572928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9466E0-3884-B930-091B-5BB027876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2" y="395142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991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>
</file>

<file path=ppt/theme/theme1.xml><?xml version="1.0" encoding="utf-8"?>
<a:theme xmlns:a="http://schemas.openxmlformats.org/drawingml/2006/main" name="AfterglowVTI">
  <a:themeElements>
    <a:clrScheme name="AnalogousFromDarkSeedLeftStep">
      <a:dk1>
        <a:srgbClr val="000000"/>
      </a:dk1>
      <a:lt1>
        <a:srgbClr val="FFFFFF"/>
      </a:lt1>
      <a:dk2>
        <a:srgbClr val="1E2734"/>
      </a:dk2>
      <a:lt2>
        <a:srgbClr val="E2E5E8"/>
      </a:lt2>
      <a:accent1>
        <a:srgbClr val="C5864B"/>
      </a:accent1>
      <a:accent2>
        <a:srgbClr val="B34239"/>
      </a:accent2>
      <a:accent3>
        <a:srgbClr val="C54B75"/>
      </a:accent3>
      <a:accent4>
        <a:srgbClr val="B33996"/>
      </a:accent4>
      <a:accent5>
        <a:srgbClr val="AF4BC5"/>
      </a:accent5>
      <a:accent6>
        <a:srgbClr val="6A39B3"/>
      </a:accent6>
      <a:hlink>
        <a:srgbClr val="BD3FBF"/>
      </a:hlink>
      <a:folHlink>
        <a:srgbClr val="7F7F7F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47</Words>
  <Application>Microsoft Macintosh PowerPoint</Application>
  <PresentationFormat>Panorámica</PresentationFormat>
  <Paragraphs>11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Trade Gothic Next Cond</vt:lpstr>
      <vt:lpstr>Trade Gothic Next Light</vt:lpstr>
      <vt:lpstr>AfterglowVTI</vt:lpstr>
      <vt:lpstr>OBSERVANDO CÉLULAS</vt:lpstr>
      <vt:lpstr>PAULA ALONSO SÁNCHEZ 4º A</vt:lpstr>
      <vt:lpstr>LUCÍA REPISO MEDINA 4ºA</vt:lpstr>
      <vt:lpstr>JULIA TORAÑO GARCÍA 4º A</vt:lpstr>
      <vt:lpstr>JULIA TORAÑO GARCÍA 4º A</vt:lpstr>
      <vt:lpstr>JIA HAO CHEN 4ºD</vt:lpstr>
      <vt:lpstr>AINHOA DE ABAJO SÁNCHEZ 4ºD</vt:lpstr>
      <vt:lpstr>CLAUDIA NIETO FERNÁNDEZ</vt:lpstr>
      <vt:lpstr>CLAUDIA NIETO FERNÁNDEZ 4ºD</vt:lpstr>
      <vt:lpstr>AITOR SAN JOSÉ SÁNCHEZ 4ºD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OBSERVANDO CÉLULAS</dc:title>
  <dc:creator>M. PILAR HERNANDEZ BLANCO</dc:creator>
  <cp:lastModifiedBy>M. PILAR HERNANDEZ BLANCO</cp:lastModifiedBy>
  <cp:revision>3</cp:revision>
  <dcterms:created xsi:type="dcterms:W3CDTF">2023-03-30T11:14:52Z</dcterms:created>
  <dcterms:modified xsi:type="dcterms:W3CDTF">2023-03-30T17:49:51Z</dcterms:modified>
</cp:coreProperties>
</file>