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67" r:id="rId3"/>
    <p:sldId id="257" r:id="rId4"/>
    <p:sldId id="266" r:id="rId5"/>
    <p:sldId id="268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0" r:id="rId14"/>
    <p:sldId id="278" r:id="rId15"/>
    <p:sldId id="279" r:id="rId16"/>
    <p:sldId id="280" r:id="rId17"/>
    <p:sldId id="281" r:id="rId18"/>
    <p:sldId id="258" r:id="rId19"/>
    <p:sldId id="282" r:id="rId20"/>
    <p:sldId id="283" r:id="rId21"/>
    <p:sldId id="259" r:id="rId22"/>
    <p:sldId id="260" r:id="rId23"/>
    <p:sldId id="284" r:id="rId24"/>
    <p:sldId id="261" r:id="rId25"/>
    <p:sldId id="262" r:id="rId26"/>
    <p:sldId id="263" r:id="rId27"/>
    <p:sldId id="285" r:id="rId28"/>
    <p:sldId id="286" r:id="rId29"/>
    <p:sldId id="265" r:id="rId30"/>
    <p:sldId id="269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4"/>
    <p:restoredTop sz="94697"/>
  </p:normalViewPr>
  <p:slideViewPr>
    <p:cSldViewPr snapToGrid="0" snapToObjects="1">
      <p:cViewPr varScale="1">
        <p:scale>
          <a:sx n="86" d="100"/>
          <a:sy n="86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1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4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0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2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1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4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9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8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4/6/22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60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8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43B7B-B959-4824-B1FA-4E23E41444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49071E0-9C85-9F45-8342-C42BBEDAD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1514475"/>
            <a:ext cx="8381999" cy="1995487"/>
          </a:xfrm>
        </p:spPr>
        <p:txBody>
          <a:bodyPr>
            <a:normAutofit/>
          </a:bodyPr>
          <a:lstStyle/>
          <a:p>
            <a:pPr algn="l"/>
            <a:br>
              <a:rPr lang="es-ES" sz="4400"/>
            </a:br>
            <a:r>
              <a:rPr lang="es-ES" sz="4400"/>
              <a:t>OBSERVACIONES MICROSCÓPICAS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12C4B0-4039-0B43-9586-1B9075B69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8382000" cy="1338471"/>
          </a:xfrm>
        </p:spPr>
        <p:txBody>
          <a:bodyPr>
            <a:normAutofit/>
          </a:bodyPr>
          <a:lstStyle/>
          <a:p>
            <a:pPr algn="l"/>
            <a:r>
              <a:rPr lang="es-ES"/>
              <a:t>1º BACHILLERATO A</a:t>
            </a:r>
          </a:p>
        </p:txBody>
      </p:sp>
    </p:spTree>
    <p:extLst>
      <p:ext uri="{BB962C8B-B14F-4D97-AF65-F5344CB8AC3E}">
        <p14:creationId xmlns:p14="http://schemas.microsoft.com/office/powerpoint/2010/main" val="61410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36876D-49CD-1A41-96E7-FECDBAD1E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1062038"/>
            <a:ext cx="6096000" cy="2881311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r"/>
            <a:r>
              <a:rPr lang="en-US" sz="5000"/>
              <a:t>SECCION TRANSVERSAL DE RAIZ DE MONOCOTILEDÓNEA</a:t>
            </a:r>
          </a:p>
        </p:txBody>
      </p:sp>
      <p:pic>
        <p:nvPicPr>
          <p:cNvPr id="5" name="Marcador de contenido 4" descr="Imagen que contiene alimentos, café, taza&#10;&#10;Descripción generada automáticamente">
            <a:extLst>
              <a:ext uri="{FF2B5EF4-FFF2-40B4-BE49-F238E27FC236}">
                <a16:creationId xmlns:a16="http://schemas.microsoft.com/office/drawing/2014/main" id="{8589AFF6-6EC4-2845-AEE0-90A15DC6A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88" b="24012"/>
          <a:stretch/>
        </p:blipFill>
        <p:spPr>
          <a:xfrm>
            <a:off x="-2" y="-1"/>
            <a:ext cx="4572002" cy="685800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4295315" y="6438981"/>
                </a:moveTo>
                <a:lnTo>
                  <a:pt x="4275384" y="6463840"/>
                </a:lnTo>
                <a:lnTo>
                  <a:pt x="4275382" y="6463849"/>
                </a:lnTo>
                <a:lnTo>
                  <a:pt x="4261586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19" y="6521804"/>
                </a:lnTo>
                <a:lnTo>
                  <a:pt x="4261586" y="6513012"/>
                </a:lnTo>
                <a:lnTo>
                  <a:pt x="4264397" y="6508052"/>
                </a:lnTo>
                <a:lnTo>
                  <a:pt x="4275382" y="6463849"/>
                </a:lnTo>
                <a:lnTo>
                  <a:pt x="4275384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211111" y="2836172"/>
                </a:moveTo>
                <a:lnTo>
                  <a:pt x="4202420" y="2848793"/>
                </a:lnTo>
                <a:cubicBezTo>
                  <a:pt x="4192420" y="2881226"/>
                  <a:pt x="4178988" y="2913982"/>
                  <a:pt x="4177881" y="2947862"/>
                </a:cubicBezTo>
                <a:lnTo>
                  <a:pt x="4177881" y="2947863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8"/>
                </a:ln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cubicBezTo>
                  <a:pt x="4127218" y="3638158"/>
                  <a:pt x="4132898" y="3646123"/>
                  <a:pt x="4136708" y="3654416"/>
                </a:cubicBez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6645" y="3852620"/>
                </a:lnTo>
                <a:cubicBezTo>
                  <a:pt x="4114978" y="3863193"/>
                  <a:pt x="4117265" y="3874195"/>
                  <a:pt x="4126028" y="3885339"/>
                </a:cubicBez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55523" y="4002410"/>
                </a:lnTo>
                <a:cubicBezTo>
                  <a:pt x="4152853" y="4016025"/>
                  <a:pt x="4148364" y="4029837"/>
                  <a:pt x="4142220" y="4043839"/>
                </a:cubicBez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7099" y="4103826"/>
                </a:lnTo>
                <a:cubicBezTo>
                  <a:pt x="4126122" y="4123948"/>
                  <a:pt x="4129552" y="4144333"/>
                  <a:pt x="4138410" y="4165384"/>
                </a:cubicBezTo>
                <a:lnTo>
                  <a:pt x="4142315" y="4192388"/>
                </a:lnTo>
                <a:lnTo>
                  <a:pt x="4142220" y="4221391"/>
                </a:lnTo>
                <a:lnTo>
                  <a:pt x="4142220" y="4221391"/>
                </a:ln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3"/>
                </a:ln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cubicBezTo>
                  <a:pt x="4142601" y="4840633"/>
                  <a:pt x="4151364" y="4853636"/>
                  <a:pt x="4156484" y="4867614"/>
                </a:cubicBez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58155" y="4933805"/>
                </a:lnTo>
                <a:cubicBezTo>
                  <a:pt x="4160163" y="4953853"/>
                  <a:pt x="4171415" y="4969749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706" y="5062669"/>
                  <a:pt x="4221137" y="5082339"/>
                  <a:pt x="4228472" y="5102461"/>
                </a:cubicBez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lnTo>
                  <a:pt x="4228901" y="5166114"/>
                </a:lnTo>
                <a:cubicBezTo>
                  <a:pt x="4228139" y="5167638"/>
                  <a:pt x="4228711" y="5169781"/>
                  <a:pt x="4229592" y="5172091"/>
                </a:cubicBezTo>
                <a:lnTo>
                  <a:pt x="4232139" y="5179068"/>
                </a:lnTo>
                <a:lnTo>
                  <a:pt x="4231973" y="5229433"/>
                </a:lnTo>
                <a:cubicBezTo>
                  <a:pt x="4228139" y="5245268"/>
                  <a:pt x="4220423" y="5259937"/>
                  <a:pt x="4208516" y="5272796"/>
                </a:cubicBezTo>
                <a:cubicBezTo>
                  <a:pt x="4185226" y="5298086"/>
                  <a:pt x="4177689" y="5325412"/>
                  <a:pt x="4179637" y="5355014"/>
                </a:cubicBez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6" y="5480638"/>
                </a:cubicBezTo>
                <a:lnTo>
                  <a:pt x="4208850" y="5507668"/>
                </a:lnTo>
                <a:lnTo>
                  <a:pt x="4206630" y="5520422"/>
                </a:lnTo>
                <a:cubicBezTo>
                  <a:pt x="4204993" y="5524467"/>
                  <a:pt x="4202326" y="5528265"/>
                  <a:pt x="4198230" y="5531693"/>
                </a:cubicBez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8"/>
                </a:lnTo>
                <a:lnTo>
                  <a:pt x="4188085" y="5547579"/>
                </a:lnTo>
                <a:cubicBezTo>
                  <a:pt x="4188180" y="5552508"/>
                  <a:pt x="4191562" y="5557318"/>
                  <a:pt x="4197658" y="5562747"/>
                </a:cubicBezTo>
                <a:cubicBezTo>
                  <a:pt x="4240331" y="5600468"/>
                  <a:pt x="4267002" y="5646190"/>
                  <a:pt x="4268906" y="5704484"/>
                </a:cubicBezTo>
                <a:cubicBezTo>
                  <a:pt x="4269288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7" y="5760874"/>
                </a:cubicBezTo>
                <a:cubicBezTo>
                  <a:pt x="4322820" y="5794975"/>
                  <a:pt x="4350063" y="5837458"/>
                  <a:pt x="4371972" y="5883752"/>
                </a:cubicBezTo>
                <a:cubicBezTo>
                  <a:pt x="4375877" y="5892038"/>
                  <a:pt x="4379782" y="5900611"/>
                  <a:pt x="4382997" y="5909351"/>
                </a:cubicBezTo>
                <a:lnTo>
                  <a:pt x="4389878" y="5935950"/>
                </a:lnTo>
                <a:lnTo>
                  <a:pt x="4389712" y="5964477"/>
                </a:lnTo>
                <a:cubicBezTo>
                  <a:pt x="4388783" y="5974097"/>
                  <a:pt x="4387306" y="5983766"/>
                  <a:pt x="4386258" y="5993291"/>
                </a:cubicBez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7" y="6082258"/>
                  <a:pt x="4323582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09890" y="6133315"/>
                </a:lnTo>
                <a:cubicBezTo>
                  <a:pt x="4309818" y="6139745"/>
                  <a:pt x="4314629" y="6145793"/>
                  <a:pt x="4325488" y="6155603"/>
                </a:cubicBezTo>
                <a:cubicBezTo>
                  <a:pt x="4347777" y="6175798"/>
                  <a:pt x="4359397" y="6200945"/>
                  <a:pt x="4364159" y="6228757"/>
                </a:cubicBezTo>
                <a:lnTo>
                  <a:pt x="4381496" y="6361540"/>
                </a:lnTo>
                <a:lnTo>
                  <a:pt x="4381289" y="6365204"/>
                </a:lnTo>
                <a:lnTo>
                  <a:pt x="4380007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lnTo>
                  <a:pt x="4381289" y="6365204"/>
                </a:lnTo>
                <a:lnTo>
                  <a:pt x="4381496" y="6361540"/>
                </a:lnTo>
                <a:lnTo>
                  <a:pt x="4381496" y="6361540"/>
                </a:lnTo>
                <a:lnTo>
                  <a:pt x="4381496" y="6361539"/>
                </a:lnTo>
                <a:cubicBezTo>
                  <a:pt x="4377876" y="6317151"/>
                  <a:pt x="4371590" y="6272764"/>
                  <a:pt x="4364159" y="6228756"/>
                </a:cubicBezTo>
                <a:cubicBezTo>
                  <a:pt x="4359397" y="6200944"/>
                  <a:pt x="4347777" y="6175797"/>
                  <a:pt x="4325488" y="6155602"/>
                </a:cubicBezTo>
                <a:cubicBezTo>
                  <a:pt x="4320059" y="6150697"/>
                  <a:pt x="4316141" y="6146732"/>
                  <a:pt x="4313590" y="6143190"/>
                </a:cubicBezTo>
                <a:lnTo>
                  <a:pt x="4309890" y="6133315"/>
                </a:lnTo>
                <a:lnTo>
                  <a:pt x="4323582" y="6108739"/>
                </a:lnTo>
                <a:cubicBezTo>
                  <a:pt x="4343777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8" y="5993292"/>
                </a:cubicBezTo>
                <a:cubicBezTo>
                  <a:pt x="4388354" y="5974241"/>
                  <a:pt x="4392164" y="5954618"/>
                  <a:pt x="4389878" y="5935950"/>
                </a:cubicBezTo>
                <a:lnTo>
                  <a:pt x="4389878" y="5935950"/>
                </a:lnTo>
                <a:lnTo>
                  <a:pt x="4389878" y="5935949"/>
                </a:lnTo>
                <a:cubicBezTo>
                  <a:pt x="4387592" y="5918042"/>
                  <a:pt x="4379782" y="5900323"/>
                  <a:pt x="4371972" y="5883751"/>
                </a:cubicBezTo>
                <a:cubicBezTo>
                  <a:pt x="4350063" y="5837457"/>
                  <a:pt x="4322820" y="5794974"/>
                  <a:pt x="4283577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8" y="5716485"/>
                  <a:pt x="4268906" y="5704483"/>
                </a:cubicBezTo>
                <a:cubicBezTo>
                  <a:pt x="4267002" y="5646189"/>
                  <a:pt x="4240331" y="5600467"/>
                  <a:pt x="4197658" y="5562746"/>
                </a:cubicBezTo>
                <a:lnTo>
                  <a:pt x="4188085" y="5547578"/>
                </a:lnTo>
                <a:lnTo>
                  <a:pt x="4198230" y="5531694"/>
                </a:lnTo>
                <a:cubicBezTo>
                  <a:pt x="4206421" y="5524837"/>
                  <a:pt x="4208898" y="5516503"/>
                  <a:pt x="4208850" y="5507668"/>
                </a:cubicBez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6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1083" y="5326163"/>
                </a:lnTo>
                <a:cubicBezTo>
                  <a:pt x="4184464" y="5307422"/>
                  <a:pt x="4192990" y="5289657"/>
                  <a:pt x="4208516" y="5272797"/>
                </a:cubicBezTo>
                <a:cubicBezTo>
                  <a:pt x="4232329" y="5247079"/>
                  <a:pt x="4239379" y="5214122"/>
                  <a:pt x="4232139" y="5179068"/>
                </a:cubicBez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2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5"/>
                </a:lnTo>
                <a:lnTo>
                  <a:pt x="4235616" y="5133224"/>
                </a:lnTo>
                <a:cubicBezTo>
                  <a:pt x="4233865" y="5101639"/>
                  <a:pt x="4211325" y="507324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cubicBezTo>
                  <a:pt x="4175273" y="4975511"/>
                  <a:pt x="4167700" y="4964604"/>
                  <a:pt x="4162914" y="4952673"/>
                </a:cubicBez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61262" y="4889275"/>
                </a:lnTo>
                <a:cubicBezTo>
                  <a:pt x="4159556" y="4866958"/>
                  <a:pt x="4148126" y="4846490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8" y="4442762"/>
                  <a:pt x="4197658" y="4403326"/>
                  <a:pt x="4196706" y="4363891"/>
                </a:cubicBezTo>
                <a:lnTo>
                  <a:pt x="4196706" y="4363891"/>
                </a:ln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lnTo>
                  <a:pt x="4142220" y="4221391"/>
                </a:lnTo>
                <a:lnTo>
                  <a:pt x="4142315" y="4192388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cubicBezTo>
                  <a:pt x="4133981" y="4154857"/>
                  <a:pt x="4130909" y="4144498"/>
                  <a:pt x="4129066" y="4134256"/>
                </a:cubicBezTo>
                <a:lnTo>
                  <a:pt x="4127099" y="4103826"/>
                </a:lnTo>
                <a:lnTo>
                  <a:pt x="4142220" y="4043840"/>
                </a:lnTo>
                <a:cubicBezTo>
                  <a:pt x="4154508" y="4015835"/>
                  <a:pt x="4160175" y="3988593"/>
                  <a:pt x="4157913" y="3962160"/>
                </a:cubicBez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cubicBezTo>
                  <a:pt x="4121646" y="3879766"/>
                  <a:pt x="4118884" y="3874229"/>
                  <a:pt x="4117425" y="3868764"/>
                </a:cubicBez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4"/>
                </a:lnTo>
                <a:lnTo>
                  <a:pt x="4143220" y="3680163"/>
                </a:lnTo>
                <a:cubicBezTo>
                  <a:pt x="4141696" y="3662494"/>
                  <a:pt x="4135458" y="3645682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2"/>
                </a:ln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82513" y="2914328"/>
                </a:lnTo>
                <a:cubicBezTo>
                  <a:pt x="4187561" y="2892181"/>
                  <a:pt x="4195753" y="2870416"/>
                  <a:pt x="4202420" y="2848794"/>
                </a:cubicBezTo>
                <a:cubicBezTo>
                  <a:pt x="4203753" y="2844317"/>
                  <a:pt x="4207039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32419" y="2490551"/>
                </a:lnTo>
                <a:cubicBezTo>
                  <a:pt x="4130791" y="2499773"/>
                  <a:pt x="4128410" y="2509024"/>
                  <a:pt x="4125838" y="2518264"/>
                </a:cubicBez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2" y="2668002"/>
                </a:cubicBezTo>
                <a:cubicBezTo>
                  <a:pt x="4223947" y="2691055"/>
                  <a:pt x="4237663" y="2716964"/>
                  <a:pt x="4247952" y="2745349"/>
                </a:cubicBezTo>
                <a:lnTo>
                  <a:pt x="4247953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0" y="2811787"/>
                </a:lnTo>
                <a:lnTo>
                  <a:pt x="4243371" y="2811787"/>
                </a:lnTo>
                <a:lnTo>
                  <a:pt x="4243374" y="2811780"/>
                </a:lnTo>
                <a:lnTo>
                  <a:pt x="4253024" y="2793023"/>
                </a:lnTo>
                <a:lnTo>
                  <a:pt x="4253453" y="2785440"/>
                </a:lnTo>
                <a:lnTo>
                  <a:pt x="4254653" y="2782305"/>
                </a:lnTo>
                <a:lnTo>
                  <a:pt x="4253873" y="2778006"/>
                </a:lnTo>
                <a:lnTo>
                  <a:pt x="4254283" y="2770758"/>
                </a:lnTo>
                <a:lnTo>
                  <a:pt x="4247953" y="2745352"/>
                </a:lnTo>
                <a:lnTo>
                  <a:pt x="4247952" y="2745348"/>
                </a:lnTo>
                <a:cubicBezTo>
                  <a:pt x="4237663" y="2716963"/>
                  <a:pt x="4223947" y="2691054"/>
                  <a:pt x="4199562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cubicBezTo>
                  <a:pt x="4130981" y="2499786"/>
                  <a:pt x="4135363" y="2481259"/>
                  <a:pt x="4134481" y="2463018"/>
                </a:cubicBez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51027" y="1453958"/>
                </a:moveTo>
                <a:lnTo>
                  <a:pt x="3745230" y="1459073"/>
                </a:lnTo>
                <a:lnTo>
                  <a:pt x="3745230" y="1459073"/>
                </a:lnTo>
                <a:lnTo>
                  <a:pt x="3745229" y="1459074"/>
                </a:lnTo>
                <a:lnTo>
                  <a:pt x="3736012" y="1481572"/>
                </a:lnTo>
                <a:lnTo>
                  <a:pt x="3745230" y="1459073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cubicBezTo>
                  <a:pt x="3760922" y="348396"/>
                  <a:pt x="3763447" y="357874"/>
                  <a:pt x="3765590" y="367328"/>
                </a:cubicBezTo>
                <a:lnTo>
                  <a:pt x="3769400" y="395640"/>
                </a:lnTo>
                <a:cubicBezTo>
                  <a:pt x="3769590" y="376781"/>
                  <a:pt x="3762352" y="357921"/>
                  <a:pt x="3759494" y="338870"/>
                </a:cubicBez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5402" y="228949"/>
                </a:lnTo>
                <a:lnTo>
                  <a:pt x="3785402" y="228948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1" y="21486"/>
                  <a:pt x="4218423" y="43012"/>
                  <a:pt x="4215374" y="63587"/>
                </a:cubicBezTo>
                <a:cubicBezTo>
                  <a:pt x="4209850" y="101308"/>
                  <a:pt x="4206420" y="139219"/>
                  <a:pt x="4201468" y="176939"/>
                </a:cubicBezTo>
                <a:cubicBezTo>
                  <a:pt x="4200324" y="184941"/>
                  <a:pt x="4198230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4" y="1489720"/>
                </a:cubicBezTo>
                <a:cubicBezTo>
                  <a:pt x="4198992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3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1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49" y="1992279"/>
                  <a:pt x="4294815" y="2013043"/>
                  <a:pt x="4296911" y="2030378"/>
                </a:cubicBezTo>
                <a:cubicBezTo>
                  <a:pt x="4299387" y="2048668"/>
                  <a:pt x="4301673" y="2067525"/>
                  <a:pt x="4307200" y="2085054"/>
                </a:cubicBezTo>
                <a:cubicBezTo>
                  <a:pt x="4321678" y="2130393"/>
                  <a:pt x="4338061" y="2175163"/>
                  <a:pt x="4353301" y="2220312"/>
                </a:cubicBezTo>
                <a:cubicBezTo>
                  <a:pt x="4365876" y="2257459"/>
                  <a:pt x="4355969" y="2294039"/>
                  <a:pt x="4350635" y="2330806"/>
                </a:cubicBezTo>
                <a:cubicBezTo>
                  <a:pt x="4347205" y="2353859"/>
                  <a:pt x="4339013" y="2375383"/>
                  <a:pt x="4351205" y="2401292"/>
                </a:cubicBezTo>
                <a:cubicBezTo>
                  <a:pt x="4362827" y="2426059"/>
                  <a:pt x="4360159" y="2457492"/>
                  <a:pt x="4366446" y="2485307"/>
                </a:cubicBezTo>
                <a:cubicBezTo>
                  <a:pt x="4371780" y="2508742"/>
                  <a:pt x="4380354" y="2531409"/>
                  <a:pt x="4388736" y="2554079"/>
                </a:cubicBezTo>
                <a:cubicBezTo>
                  <a:pt x="4400167" y="2584942"/>
                  <a:pt x="4412167" y="2615421"/>
                  <a:pt x="4406453" y="2649143"/>
                </a:cubicBezTo>
                <a:cubicBezTo>
                  <a:pt x="4399975" y="2687436"/>
                  <a:pt x="4424359" y="2713723"/>
                  <a:pt x="4440554" y="2743826"/>
                </a:cubicBezTo>
                <a:cubicBezTo>
                  <a:pt x="4451602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4" y="2901943"/>
                </a:cubicBezTo>
                <a:cubicBezTo>
                  <a:pt x="4502848" y="2948047"/>
                  <a:pt x="4513136" y="2994722"/>
                  <a:pt x="4505896" y="3042728"/>
                </a:cubicBezTo>
                <a:cubicBezTo>
                  <a:pt x="4502658" y="3064827"/>
                  <a:pt x="4502848" y="3085403"/>
                  <a:pt x="4507612" y="3107500"/>
                </a:cubicBezTo>
                <a:cubicBezTo>
                  <a:pt x="4515422" y="3143695"/>
                  <a:pt x="4516375" y="3180844"/>
                  <a:pt x="4545521" y="3209993"/>
                </a:cubicBezTo>
                <a:cubicBezTo>
                  <a:pt x="4555810" y="3220280"/>
                  <a:pt x="4558476" y="3238758"/>
                  <a:pt x="4563810" y="3253809"/>
                </a:cubicBezTo>
                <a:cubicBezTo>
                  <a:pt x="4570098" y="3271145"/>
                  <a:pt x="4566858" y="3283908"/>
                  <a:pt x="4548570" y="3293244"/>
                </a:cubicBezTo>
                <a:cubicBezTo>
                  <a:pt x="4540379" y="3297434"/>
                  <a:pt x="4532377" y="3309437"/>
                  <a:pt x="4531043" y="3318771"/>
                </a:cubicBezTo>
                <a:cubicBezTo>
                  <a:pt x="4527043" y="3346776"/>
                  <a:pt x="4532949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6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6" y="3699976"/>
                  <a:pt x="4554096" y="3716168"/>
                  <a:pt x="4550476" y="3732361"/>
                </a:cubicBezTo>
                <a:cubicBezTo>
                  <a:pt x="4549142" y="3738267"/>
                  <a:pt x="4543997" y="3744173"/>
                  <a:pt x="4544759" y="3749506"/>
                </a:cubicBezTo>
                <a:cubicBezTo>
                  <a:pt x="4552952" y="3802467"/>
                  <a:pt x="4516375" y="3840569"/>
                  <a:pt x="4500182" y="3885338"/>
                </a:cubicBezTo>
                <a:cubicBezTo>
                  <a:pt x="4483035" y="3932394"/>
                  <a:pt x="4456747" y="3977925"/>
                  <a:pt x="4464557" y="4030503"/>
                </a:cubicBezTo>
                <a:cubicBezTo>
                  <a:pt x="4469319" y="4062318"/>
                  <a:pt x="4480369" y="4092989"/>
                  <a:pt x="4487038" y="4124614"/>
                </a:cubicBezTo>
                <a:cubicBezTo>
                  <a:pt x="4489324" y="4135854"/>
                  <a:pt x="4488942" y="4148427"/>
                  <a:pt x="4486656" y="4159667"/>
                </a:cubicBezTo>
                <a:cubicBezTo>
                  <a:pt x="4476177" y="4213961"/>
                  <a:pt x="4474653" y="4267493"/>
                  <a:pt x="4491800" y="4320837"/>
                </a:cubicBezTo>
                <a:cubicBezTo>
                  <a:pt x="4494658" y="4329979"/>
                  <a:pt x="4497324" y="4339695"/>
                  <a:pt x="4497324" y="4349222"/>
                </a:cubicBezTo>
                <a:cubicBezTo>
                  <a:pt x="4497324" y="4401419"/>
                  <a:pt x="4493324" y="4452665"/>
                  <a:pt x="4474653" y="4502579"/>
                </a:cubicBezTo>
                <a:cubicBezTo>
                  <a:pt x="4468367" y="4519343"/>
                  <a:pt x="4472367" y="4539728"/>
                  <a:pt x="4470843" y="4558207"/>
                </a:cubicBezTo>
                <a:cubicBezTo>
                  <a:pt x="4469511" y="4575351"/>
                  <a:pt x="4468939" y="4592878"/>
                  <a:pt x="4464557" y="4609452"/>
                </a:cubicBezTo>
                <a:cubicBezTo>
                  <a:pt x="4458081" y="4633647"/>
                  <a:pt x="4457319" y="4656126"/>
                  <a:pt x="4463033" y="4681083"/>
                </a:cubicBezTo>
                <a:cubicBezTo>
                  <a:pt x="4468367" y="4704895"/>
                  <a:pt x="4465701" y="4730614"/>
                  <a:pt x="4465891" y="4755381"/>
                </a:cubicBezTo>
                <a:cubicBezTo>
                  <a:pt x="4466081" y="4783004"/>
                  <a:pt x="4466271" y="4810627"/>
                  <a:pt x="4465319" y="4838250"/>
                </a:cubicBezTo>
                <a:cubicBezTo>
                  <a:pt x="4464939" y="4849300"/>
                  <a:pt x="4457319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3" y="4990465"/>
                  <a:pt x="4458081" y="5006086"/>
                </a:cubicBezTo>
                <a:cubicBezTo>
                  <a:pt x="4456747" y="5031614"/>
                  <a:pt x="4457319" y="5057141"/>
                  <a:pt x="4456937" y="5082670"/>
                </a:cubicBezTo>
                <a:cubicBezTo>
                  <a:pt x="4456747" y="5091052"/>
                  <a:pt x="4455985" y="5099245"/>
                  <a:pt x="4455602" y="5107627"/>
                </a:cubicBezTo>
                <a:cubicBezTo>
                  <a:pt x="4455222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3" y="5206308"/>
                </a:cubicBezTo>
                <a:cubicBezTo>
                  <a:pt x="4473129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89" y="5393005"/>
                </a:cubicBezTo>
                <a:cubicBezTo>
                  <a:pt x="4484751" y="5401579"/>
                  <a:pt x="4479987" y="5410531"/>
                  <a:pt x="4479607" y="5419295"/>
                </a:cubicBezTo>
                <a:cubicBezTo>
                  <a:pt x="4478655" y="5446728"/>
                  <a:pt x="4478463" y="5474161"/>
                  <a:pt x="4477893" y="5501594"/>
                </a:cubicBezTo>
                <a:cubicBezTo>
                  <a:pt x="4477701" y="5517215"/>
                  <a:pt x="4478273" y="5533027"/>
                  <a:pt x="4476559" y="5548460"/>
                </a:cubicBezTo>
                <a:cubicBezTo>
                  <a:pt x="4474273" y="5568842"/>
                  <a:pt x="4470843" y="5587321"/>
                  <a:pt x="4485703" y="5606372"/>
                </a:cubicBezTo>
                <a:cubicBezTo>
                  <a:pt x="4508754" y="5635711"/>
                  <a:pt x="4499800" y="5673050"/>
                  <a:pt x="4505134" y="5706959"/>
                </a:cubicBezTo>
                <a:cubicBezTo>
                  <a:pt x="4506468" y="5715723"/>
                  <a:pt x="4506658" y="5724678"/>
                  <a:pt x="4508182" y="5733440"/>
                </a:cubicBezTo>
                <a:cubicBezTo>
                  <a:pt x="4511040" y="5749634"/>
                  <a:pt x="4514278" y="5765635"/>
                  <a:pt x="4517519" y="5781830"/>
                </a:cubicBezTo>
                <a:cubicBezTo>
                  <a:pt x="4518089" y="5784686"/>
                  <a:pt x="4518281" y="5787924"/>
                  <a:pt x="4519233" y="5790592"/>
                </a:cubicBezTo>
                <a:cubicBezTo>
                  <a:pt x="4527233" y="5815169"/>
                  <a:pt x="4536377" y="5839361"/>
                  <a:pt x="4542855" y="5864318"/>
                </a:cubicBezTo>
                <a:cubicBezTo>
                  <a:pt x="4546094" y="5876511"/>
                  <a:pt x="4546476" y="5890037"/>
                  <a:pt x="4544759" y="5902610"/>
                </a:cubicBezTo>
                <a:cubicBezTo>
                  <a:pt x="4539807" y="5939377"/>
                  <a:pt x="4537711" y="5975764"/>
                  <a:pt x="4544951" y="6012723"/>
                </a:cubicBezTo>
                <a:cubicBezTo>
                  <a:pt x="4547808" y="6027392"/>
                  <a:pt x="4543045" y="6043776"/>
                  <a:pt x="4541331" y="6059397"/>
                </a:cubicBezTo>
                <a:cubicBezTo>
                  <a:pt x="4536759" y="6096736"/>
                  <a:pt x="4531805" y="6134075"/>
                  <a:pt x="4527425" y="6171605"/>
                </a:cubicBezTo>
                <a:cubicBezTo>
                  <a:pt x="4524757" y="6195037"/>
                  <a:pt x="4523233" y="6218660"/>
                  <a:pt x="4520567" y="6242093"/>
                </a:cubicBezTo>
                <a:cubicBezTo>
                  <a:pt x="4517327" y="6269144"/>
                  <a:pt x="4512374" y="6296005"/>
                  <a:pt x="4509706" y="6323058"/>
                </a:cubicBezTo>
                <a:cubicBezTo>
                  <a:pt x="4506658" y="6353919"/>
                  <a:pt x="4506088" y="6384972"/>
                  <a:pt x="4502848" y="6415833"/>
                </a:cubicBezTo>
                <a:cubicBezTo>
                  <a:pt x="4496562" y="6472225"/>
                  <a:pt x="4489132" y="6528424"/>
                  <a:pt x="4482083" y="6584812"/>
                </a:cubicBezTo>
                <a:cubicBezTo>
                  <a:pt x="4475225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6" y="6815516"/>
                </a:cubicBezTo>
                <a:lnTo>
                  <a:pt x="4431806" y="6858001"/>
                </a:lnTo>
                <a:lnTo>
                  <a:pt x="4259553" y="6858001"/>
                </a:lnTo>
                <a:lnTo>
                  <a:pt x="4265716" y="6812064"/>
                </a:lnTo>
                <a:lnTo>
                  <a:pt x="4265716" y="6812064"/>
                </a:lnTo>
                <a:lnTo>
                  <a:pt x="4265716" y="6812063"/>
                </a:lnTo>
                <a:cubicBezTo>
                  <a:pt x="4265240" y="6788417"/>
                  <a:pt x="4259954" y="6764841"/>
                  <a:pt x="4246238" y="6742552"/>
                </a:cubicBezTo>
                <a:lnTo>
                  <a:pt x="4232402" y="6702976"/>
                </a:lnTo>
                <a:lnTo>
                  <a:pt x="4235549" y="6683027"/>
                </a:lnTo>
                <a:cubicBezTo>
                  <a:pt x="4237915" y="6676306"/>
                  <a:pt x="4241666" y="6669496"/>
                  <a:pt x="4247000" y="6662542"/>
                </a:cubicBezTo>
                <a:cubicBezTo>
                  <a:pt x="4254334" y="6653111"/>
                  <a:pt x="4256191" y="6639108"/>
                  <a:pt x="4254095" y="6625225"/>
                </a:cubicBezTo>
                <a:lnTo>
                  <a:pt x="4254095" y="6625225"/>
                </a:lnTo>
                <a:lnTo>
                  <a:pt x="4254095" y="6625224"/>
                </a:lnTo>
                <a:cubicBezTo>
                  <a:pt x="4251999" y="6611341"/>
                  <a:pt x="4245951" y="6597578"/>
                  <a:pt x="4237473" y="6588625"/>
                </a:cubicBezTo>
                <a:lnTo>
                  <a:pt x="4214994" y="6564620"/>
                </a:lnTo>
                <a:lnTo>
                  <a:pt x="4214994" y="6564621"/>
                </a:lnTo>
                <a:cubicBezTo>
                  <a:pt x="4225281" y="6575479"/>
                  <a:pt x="4231377" y="6582147"/>
                  <a:pt x="4237473" y="6588626"/>
                </a:cubicBezTo>
                <a:lnTo>
                  <a:pt x="4254095" y="6625225"/>
                </a:lnTo>
                <a:lnTo>
                  <a:pt x="4254084" y="6645552"/>
                </a:lnTo>
                <a:cubicBezTo>
                  <a:pt x="4252965" y="6651967"/>
                  <a:pt x="4250667" y="6657826"/>
                  <a:pt x="4247000" y="6662541"/>
                </a:cubicBezTo>
                <a:cubicBezTo>
                  <a:pt x="4236332" y="6676448"/>
                  <a:pt x="4231997" y="6689783"/>
                  <a:pt x="4232402" y="6702976"/>
                </a:cubicBezTo>
                <a:lnTo>
                  <a:pt x="4232402" y="6702976"/>
                </a:lnTo>
                <a:lnTo>
                  <a:pt x="4232402" y="6702977"/>
                </a:lnTo>
                <a:cubicBezTo>
                  <a:pt x="4232807" y="6716169"/>
                  <a:pt x="4237951" y="6729219"/>
                  <a:pt x="4246238" y="6742553"/>
                </a:cubicBezTo>
                <a:cubicBezTo>
                  <a:pt x="4253096" y="6753698"/>
                  <a:pt x="4257847" y="6765164"/>
                  <a:pt x="4260942" y="6776800"/>
                </a:cubicBezTo>
                <a:lnTo>
                  <a:pt x="4265716" y="6812064"/>
                </a:lnTo>
                <a:lnTo>
                  <a:pt x="4259553" y="6858001"/>
                </a:lnTo>
                <a:lnTo>
                  <a:pt x="4259553" y="6858001"/>
                </a:lnTo>
                <a:lnTo>
                  <a:pt x="4259553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525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F4AA5B-30EE-774B-BAF1-E22066EA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55700"/>
            <a:ext cx="2952750" cy="281743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2600" dirty="0"/>
              <a:t>SECCION TRANSVERSAL DE TALLO DE MONOTILEDÓNEA</a:t>
            </a:r>
          </a:p>
        </p:txBody>
      </p:sp>
      <p:pic>
        <p:nvPicPr>
          <p:cNvPr id="5" name="Marcador de contenido 4" descr="Imagen que contiene flor&#10;&#10;Descripción generada automáticamente">
            <a:extLst>
              <a:ext uri="{FF2B5EF4-FFF2-40B4-BE49-F238E27FC236}">
                <a16:creationId xmlns:a16="http://schemas.microsoft.com/office/drawing/2014/main" id="{C92DE78A-B98B-E74C-8615-EC1556DC2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662" r="-1" b="39565"/>
          <a:stretch/>
        </p:blipFill>
        <p:spPr>
          <a:xfrm>
            <a:off x="4232496" y="10"/>
            <a:ext cx="7959505" cy="6857992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5" name="Marcador de contenido 4" descr="Imagen que contiene flor&#10;&#10;Descripción generada automáticamente">
            <a:extLst>
              <a:ext uri="{FF2B5EF4-FFF2-40B4-BE49-F238E27FC236}">
                <a16:creationId xmlns:a16="http://schemas.microsoft.com/office/drawing/2014/main" id="{0BCBE6E2-8D15-7E4C-8D7F-F0F8F77E4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8195" r="-2" b="39565"/>
          <a:stretch/>
        </p:blipFill>
        <p:spPr>
          <a:xfrm>
            <a:off x="4232495" y="1155700"/>
            <a:ext cx="7959505" cy="5702300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839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14:prism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56B342-279F-3D46-AE71-F81EB1F9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1163595"/>
            <a:ext cx="6029325" cy="285595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5000"/>
              <a:t>SECCION TRANSVERSAL DE RAIZ DE DICOTILEDÓNEA</a:t>
            </a:r>
          </a:p>
        </p:txBody>
      </p:sp>
      <p:pic>
        <p:nvPicPr>
          <p:cNvPr id="5" name="Marcador de contenido 4" descr="Imagen que contiene fruta&#10;&#10;Descripción generada automáticamente">
            <a:extLst>
              <a:ext uri="{FF2B5EF4-FFF2-40B4-BE49-F238E27FC236}">
                <a16:creationId xmlns:a16="http://schemas.microsoft.com/office/drawing/2014/main" id="{122A32AD-F7F9-764D-A4DF-69513ADBF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957" r="-1" b="20126"/>
          <a:stretch/>
        </p:blipFill>
        <p:spPr>
          <a:xfrm>
            <a:off x="7648048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595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D14D51-0035-4944-B0A3-9B78FD125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1163595"/>
            <a:ext cx="6029325" cy="285595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5000" dirty="0"/>
              <a:t>SECCION TRANSVERSAL DE TALLO </a:t>
            </a:r>
            <a:r>
              <a:rPr lang="en-US" sz="5000"/>
              <a:t>DE DICOTILEDÓNEA</a:t>
            </a:r>
            <a:endParaRPr lang="en-US" sz="5000" dirty="0"/>
          </a:p>
        </p:txBody>
      </p:sp>
      <p:pic>
        <p:nvPicPr>
          <p:cNvPr id="5" name="Marcador de contenido 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6D817D27-A84E-324F-8B69-951EB1A39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368" r="-1" b="20715"/>
          <a:stretch/>
        </p:blipFill>
        <p:spPr>
          <a:xfrm>
            <a:off x="7648048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9570D3-BDE1-A64B-9BB7-CCDB9F52D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300"/>
              <a:t>SECCIÓN TRANSVERSAL DE TALLO DE CURCUBITA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18B2F64C-2193-DA49-8E21-A76CB8C60D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07" r="-2" b="23369"/>
          <a:stretch/>
        </p:blipFill>
        <p:spPr>
          <a:xfrm>
            <a:off x="146303" y="2546257"/>
            <a:ext cx="3607466" cy="2786062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cd, luz&#10;&#10;Descripción generada automáticamente">
            <a:extLst>
              <a:ext uri="{FF2B5EF4-FFF2-40B4-BE49-F238E27FC236}">
                <a16:creationId xmlns:a16="http://schemas.microsoft.com/office/drawing/2014/main" id="{034E7D5F-A14A-D64E-9916-2F3899B46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44001" y="1904999"/>
            <a:ext cx="2764748" cy="368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7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1ADB2-8C6D-3B42-A067-5E936C20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09650"/>
            <a:ext cx="4400549" cy="1857375"/>
          </a:xfrm>
        </p:spPr>
        <p:txBody>
          <a:bodyPr anchor="b">
            <a:normAutofit fontScale="90000"/>
          </a:bodyPr>
          <a:lstStyle/>
          <a:p>
            <a:r>
              <a:rPr lang="es-ES" dirty="0"/>
              <a:t>SECCIÓN TRANSVERSAL DE TALLO DE MORA</a:t>
            </a:r>
          </a:p>
        </p:txBody>
      </p:sp>
      <p:pic>
        <p:nvPicPr>
          <p:cNvPr id="5" name="Marcador de contenido 4" descr="Fondo negr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7D45E87E-88C5-1F40-908A-DE132202F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97" b="8833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Marcador de contenido 6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F0AFF867-311D-0D45-B33B-DA339C808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04144" y="3109913"/>
            <a:ext cx="2845779" cy="3794372"/>
          </a:xfrm>
        </p:spPr>
      </p:pic>
    </p:spTree>
    <p:extLst>
      <p:ext uri="{BB962C8B-B14F-4D97-AF65-F5344CB8AC3E}">
        <p14:creationId xmlns:p14="http://schemas.microsoft.com/office/powerpoint/2010/main" val="3132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94D5B4-89C6-624C-94F7-62895294F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62039"/>
            <a:ext cx="2952750" cy="281743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3400"/>
              <a:t>SECCIÓN TRANSVERSAL DE BROTE DE LIRIO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57FBA3C-87BA-D24C-87AC-20162EA83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676" r="1" b="14704"/>
          <a:stretch/>
        </p:blipFill>
        <p:spPr>
          <a:xfrm>
            <a:off x="4232496" y="10"/>
            <a:ext cx="7959505" cy="6857992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658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B6F925-69BC-FE45-A3BB-B4393EFF6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63595"/>
            <a:ext cx="4210593" cy="264640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800" dirty="0"/>
              <a:t>SECCION LONGITUDINAL DEL TALLO </a:t>
            </a:r>
            <a:r>
              <a:rPr lang="en-US" sz="3800" i="1" dirty="0"/>
              <a:t>Hydrilla </a:t>
            </a:r>
            <a:r>
              <a:rPr lang="en-US" sz="3800" i="1" dirty="0" err="1"/>
              <a:t>verticilata</a:t>
            </a:r>
            <a:endParaRPr lang="en-US" sz="3800" dirty="0"/>
          </a:p>
        </p:txBody>
      </p:sp>
      <p:pic>
        <p:nvPicPr>
          <p:cNvPr id="7" name="Marcador de contenido 6" descr="Imagen que contiene monitor, luz, oscuro, fondo&#10;&#10;Descripción generada automáticamente">
            <a:extLst>
              <a:ext uri="{FF2B5EF4-FFF2-40B4-BE49-F238E27FC236}">
                <a16:creationId xmlns:a16="http://schemas.microsoft.com/office/drawing/2014/main" id="{691A9F16-815C-8745-A1FD-48B8BB20A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170" r="-2" b="15606"/>
          <a:stretch/>
        </p:blipFill>
        <p:spPr>
          <a:xfrm>
            <a:off x="5975896" y="-1"/>
            <a:ext cx="6216104" cy="3333750"/>
          </a:xfrm>
          <a:custGeom>
            <a:avLst/>
            <a:gdLst/>
            <a:ahLst/>
            <a:cxnLst/>
            <a:rect l="l" t="t" r="r" b="b"/>
            <a:pathLst>
              <a:path w="6216104" h="3333750">
                <a:moveTo>
                  <a:pt x="485126" y="0"/>
                </a:moveTo>
                <a:lnTo>
                  <a:pt x="6216104" y="0"/>
                </a:lnTo>
                <a:lnTo>
                  <a:pt x="6216104" y="3333750"/>
                </a:lnTo>
                <a:lnTo>
                  <a:pt x="110704" y="3333750"/>
                </a:lnTo>
                <a:lnTo>
                  <a:pt x="109716" y="3326101"/>
                </a:lnTo>
                <a:cubicBezTo>
                  <a:pt x="100334" y="3271963"/>
                  <a:pt x="86998" y="3218512"/>
                  <a:pt x="74044" y="3165061"/>
                </a:cubicBezTo>
                <a:cubicBezTo>
                  <a:pt x="58041" y="3099154"/>
                  <a:pt x="57089" y="3034817"/>
                  <a:pt x="73282" y="2968910"/>
                </a:cubicBezTo>
                <a:cubicBezTo>
                  <a:pt x="85094" y="2921245"/>
                  <a:pt x="65661" y="2876129"/>
                  <a:pt x="52327" y="2831604"/>
                </a:cubicBezTo>
                <a:cubicBezTo>
                  <a:pt x="49661" y="2822385"/>
                  <a:pt x="39183" y="2813754"/>
                  <a:pt x="30228" y="2808850"/>
                </a:cubicBezTo>
                <a:cubicBezTo>
                  <a:pt x="-1397" y="2791196"/>
                  <a:pt x="-6349" y="2761970"/>
                  <a:pt x="6795" y="2725094"/>
                </a:cubicBezTo>
                <a:cubicBezTo>
                  <a:pt x="17084" y="2695868"/>
                  <a:pt x="30800" y="2669191"/>
                  <a:pt x="55185" y="2645455"/>
                </a:cubicBezTo>
                <a:cubicBezTo>
                  <a:pt x="83760" y="2617603"/>
                  <a:pt x="116337" y="2588768"/>
                  <a:pt x="128339" y="2545615"/>
                </a:cubicBezTo>
                <a:cubicBezTo>
                  <a:pt x="133482" y="2526980"/>
                  <a:pt x="134244" y="2510897"/>
                  <a:pt x="128909" y="2491281"/>
                </a:cubicBezTo>
                <a:cubicBezTo>
                  <a:pt x="118623" y="2453227"/>
                  <a:pt x="111383" y="2414980"/>
                  <a:pt x="143198" y="2379279"/>
                </a:cubicBezTo>
                <a:cubicBezTo>
                  <a:pt x="160725" y="2359664"/>
                  <a:pt x="171965" y="2333183"/>
                  <a:pt x="167583" y="2301603"/>
                </a:cubicBezTo>
                <a:cubicBezTo>
                  <a:pt x="162059" y="2262177"/>
                  <a:pt x="175965" y="2226281"/>
                  <a:pt x="196540" y="2192740"/>
                </a:cubicBezTo>
                <a:cubicBezTo>
                  <a:pt x="203970" y="2180774"/>
                  <a:pt x="208160" y="2166063"/>
                  <a:pt x="211780" y="2152137"/>
                </a:cubicBezTo>
                <a:cubicBezTo>
                  <a:pt x="220163" y="2119968"/>
                  <a:pt x="227593" y="2087602"/>
                  <a:pt x="234451" y="2055042"/>
                </a:cubicBezTo>
                <a:cubicBezTo>
                  <a:pt x="240165" y="2028365"/>
                  <a:pt x="244357" y="2001493"/>
                  <a:pt x="249310" y="1974618"/>
                </a:cubicBezTo>
                <a:cubicBezTo>
                  <a:pt x="254644" y="1945197"/>
                  <a:pt x="267028" y="1921855"/>
                  <a:pt x="295793" y="1909694"/>
                </a:cubicBezTo>
                <a:cubicBezTo>
                  <a:pt x="304937" y="1905771"/>
                  <a:pt x="312178" y="1896356"/>
                  <a:pt x="319798" y="1888901"/>
                </a:cubicBezTo>
                <a:cubicBezTo>
                  <a:pt x="325322" y="1883606"/>
                  <a:pt x="329514" y="1876543"/>
                  <a:pt x="335228" y="1871640"/>
                </a:cubicBezTo>
                <a:cubicBezTo>
                  <a:pt x="365329" y="1845943"/>
                  <a:pt x="395618" y="1820640"/>
                  <a:pt x="425719" y="1795142"/>
                </a:cubicBezTo>
                <a:cubicBezTo>
                  <a:pt x="428577" y="1792590"/>
                  <a:pt x="432006" y="1789845"/>
                  <a:pt x="433340" y="1786511"/>
                </a:cubicBezTo>
                <a:cubicBezTo>
                  <a:pt x="447246" y="1751988"/>
                  <a:pt x="460390" y="1717073"/>
                  <a:pt x="475061" y="1682944"/>
                </a:cubicBezTo>
                <a:cubicBezTo>
                  <a:pt x="480775" y="1669800"/>
                  <a:pt x="487823" y="1656267"/>
                  <a:pt x="497730" y="1646459"/>
                </a:cubicBezTo>
                <a:cubicBezTo>
                  <a:pt x="520210" y="1624098"/>
                  <a:pt x="544595" y="1603698"/>
                  <a:pt x="554311" y="1571529"/>
                </a:cubicBezTo>
                <a:cubicBezTo>
                  <a:pt x="557168" y="1562114"/>
                  <a:pt x="558692" y="1550935"/>
                  <a:pt x="556216" y="1541910"/>
                </a:cubicBezTo>
                <a:cubicBezTo>
                  <a:pt x="545929" y="1505229"/>
                  <a:pt x="533165" y="1469335"/>
                  <a:pt x="522307" y="1432851"/>
                </a:cubicBezTo>
                <a:cubicBezTo>
                  <a:pt x="515638" y="1409705"/>
                  <a:pt x="507636" y="1388716"/>
                  <a:pt x="484013" y="1377535"/>
                </a:cubicBezTo>
                <a:cubicBezTo>
                  <a:pt x="477347" y="1374398"/>
                  <a:pt x="470107" y="1365570"/>
                  <a:pt x="468773" y="1358313"/>
                </a:cubicBezTo>
                <a:cubicBezTo>
                  <a:pt x="460200" y="1311630"/>
                  <a:pt x="456010" y="1265534"/>
                  <a:pt x="485157" y="1222576"/>
                </a:cubicBezTo>
                <a:cubicBezTo>
                  <a:pt x="491443" y="1213555"/>
                  <a:pt x="491443" y="1196684"/>
                  <a:pt x="488777" y="1184720"/>
                </a:cubicBezTo>
                <a:cubicBezTo>
                  <a:pt x="478871" y="1138623"/>
                  <a:pt x="475441" y="1094882"/>
                  <a:pt x="507066" y="1054866"/>
                </a:cubicBezTo>
                <a:cubicBezTo>
                  <a:pt x="510876" y="1050159"/>
                  <a:pt x="507446" y="1035056"/>
                  <a:pt x="502684" y="1027995"/>
                </a:cubicBezTo>
                <a:cubicBezTo>
                  <a:pt x="456200" y="959929"/>
                  <a:pt x="455056" y="922662"/>
                  <a:pt x="499064" y="853028"/>
                </a:cubicBezTo>
                <a:cubicBezTo>
                  <a:pt x="501922" y="848516"/>
                  <a:pt x="505160" y="842633"/>
                  <a:pt x="509542" y="840866"/>
                </a:cubicBezTo>
                <a:cubicBezTo>
                  <a:pt x="537547" y="828900"/>
                  <a:pt x="538309" y="803401"/>
                  <a:pt x="540595" y="778095"/>
                </a:cubicBezTo>
                <a:cubicBezTo>
                  <a:pt x="543071" y="750244"/>
                  <a:pt x="546309" y="722389"/>
                  <a:pt x="548595" y="694341"/>
                </a:cubicBezTo>
                <a:cubicBezTo>
                  <a:pt x="548977" y="689436"/>
                  <a:pt x="547453" y="683943"/>
                  <a:pt x="545737" y="679040"/>
                </a:cubicBezTo>
                <a:cubicBezTo>
                  <a:pt x="539451" y="660210"/>
                  <a:pt x="530307" y="641968"/>
                  <a:pt x="526497" y="622548"/>
                </a:cubicBezTo>
                <a:cubicBezTo>
                  <a:pt x="518304" y="580573"/>
                  <a:pt x="501922" y="539970"/>
                  <a:pt x="508590" y="495638"/>
                </a:cubicBezTo>
                <a:cubicBezTo>
                  <a:pt x="509732" y="487990"/>
                  <a:pt x="504208" y="479162"/>
                  <a:pt x="502112" y="470924"/>
                </a:cubicBezTo>
                <a:cubicBezTo>
                  <a:pt x="498492" y="456017"/>
                  <a:pt x="493349" y="441500"/>
                  <a:pt x="492015" y="426397"/>
                </a:cubicBezTo>
                <a:cubicBezTo>
                  <a:pt x="488585" y="386383"/>
                  <a:pt x="485537" y="345976"/>
                  <a:pt x="485347" y="305764"/>
                </a:cubicBezTo>
                <a:cubicBezTo>
                  <a:pt x="485157" y="286346"/>
                  <a:pt x="492395" y="266927"/>
                  <a:pt x="495254" y="247312"/>
                </a:cubicBezTo>
                <a:cubicBezTo>
                  <a:pt x="496588" y="238486"/>
                  <a:pt x="498874" y="224165"/>
                  <a:pt x="494682" y="221224"/>
                </a:cubicBezTo>
                <a:cubicBezTo>
                  <a:pt x="462869" y="198471"/>
                  <a:pt x="468965" y="166498"/>
                  <a:pt x="469345" y="134133"/>
                </a:cubicBezTo>
                <a:cubicBezTo>
                  <a:pt x="469726" y="98433"/>
                  <a:pt x="476632" y="63322"/>
                  <a:pt x="482013" y="27991"/>
                </a:cubicBezTo>
                <a:close/>
              </a:path>
            </a:pathLst>
          </a:custGeom>
        </p:spPr>
      </p:pic>
      <p:pic>
        <p:nvPicPr>
          <p:cNvPr id="5" name="Marcador de contenido 4" descr="Imagen que contiene objeto, oscuro, naranja, viendo&#10;&#10;Descripción generada automáticamente">
            <a:extLst>
              <a:ext uri="{FF2B5EF4-FFF2-40B4-BE49-F238E27FC236}">
                <a16:creationId xmlns:a16="http://schemas.microsoft.com/office/drawing/2014/main" id="{02971874-1210-2640-B52C-6BF562F170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256" r="-1" b="28381"/>
          <a:stretch/>
        </p:blipFill>
        <p:spPr>
          <a:xfrm>
            <a:off x="5840059" y="3524252"/>
            <a:ext cx="6351941" cy="3333749"/>
          </a:xfrm>
          <a:custGeom>
            <a:avLst/>
            <a:gdLst/>
            <a:ahLst/>
            <a:cxnLst/>
            <a:rect l="l" t="t" r="r" b="b"/>
            <a:pathLst>
              <a:path w="6351941" h="3333749">
                <a:moveTo>
                  <a:pt x="265966" y="0"/>
                </a:moveTo>
                <a:lnTo>
                  <a:pt x="6351941" y="0"/>
                </a:lnTo>
                <a:lnTo>
                  <a:pt x="6351941" y="3333749"/>
                </a:lnTo>
                <a:lnTo>
                  <a:pt x="137148" y="3333749"/>
                </a:lnTo>
                <a:lnTo>
                  <a:pt x="144347" y="3316486"/>
                </a:lnTo>
                <a:cubicBezTo>
                  <a:pt x="160922" y="3289026"/>
                  <a:pt x="164922" y="3262741"/>
                  <a:pt x="143585" y="3234104"/>
                </a:cubicBezTo>
                <a:cubicBezTo>
                  <a:pt x="128917" y="3214682"/>
                  <a:pt x="136157" y="3176434"/>
                  <a:pt x="153112" y="3157998"/>
                </a:cubicBezTo>
                <a:cubicBezTo>
                  <a:pt x="159208" y="3151327"/>
                  <a:pt x="165304" y="3144461"/>
                  <a:pt x="175591" y="3133281"/>
                </a:cubicBezTo>
                <a:cubicBezTo>
                  <a:pt x="128917" y="3113077"/>
                  <a:pt x="124727" y="3070513"/>
                  <a:pt x="115201" y="3029515"/>
                </a:cubicBezTo>
                <a:cubicBezTo>
                  <a:pt x="109296" y="3004411"/>
                  <a:pt x="85292" y="2998329"/>
                  <a:pt x="63193" y="2993621"/>
                </a:cubicBezTo>
                <a:cubicBezTo>
                  <a:pt x="23377" y="2985382"/>
                  <a:pt x="5851" y="2965571"/>
                  <a:pt x="9089" y="2924183"/>
                </a:cubicBezTo>
                <a:cubicBezTo>
                  <a:pt x="12709" y="2878480"/>
                  <a:pt x="18995" y="2832778"/>
                  <a:pt x="26426" y="2787466"/>
                </a:cubicBezTo>
                <a:cubicBezTo>
                  <a:pt x="31188" y="2758830"/>
                  <a:pt x="42808" y="2732938"/>
                  <a:pt x="65097" y="2712144"/>
                </a:cubicBezTo>
                <a:cubicBezTo>
                  <a:pt x="86816" y="2691942"/>
                  <a:pt x="84339" y="2687234"/>
                  <a:pt x="67003" y="2663892"/>
                </a:cubicBezTo>
                <a:cubicBezTo>
                  <a:pt x="46808" y="2636627"/>
                  <a:pt x="28140" y="2608381"/>
                  <a:pt x="10803" y="2579155"/>
                </a:cubicBezTo>
                <a:cubicBezTo>
                  <a:pt x="5279" y="2569935"/>
                  <a:pt x="5469" y="2556597"/>
                  <a:pt x="4327" y="2545024"/>
                </a:cubicBezTo>
                <a:cubicBezTo>
                  <a:pt x="2231" y="2525408"/>
                  <a:pt x="-1579" y="2505204"/>
                  <a:pt x="707" y="2485983"/>
                </a:cubicBezTo>
                <a:cubicBezTo>
                  <a:pt x="2993" y="2467545"/>
                  <a:pt x="10803" y="2449301"/>
                  <a:pt x="18613" y="2432238"/>
                </a:cubicBezTo>
                <a:cubicBezTo>
                  <a:pt x="40522" y="2384573"/>
                  <a:pt x="67765" y="2340831"/>
                  <a:pt x="107008" y="2305719"/>
                </a:cubicBezTo>
                <a:cubicBezTo>
                  <a:pt x="112152" y="2301210"/>
                  <a:pt x="114058" y="2292185"/>
                  <a:pt x="115773" y="2284730"/>
                </a:cubicBezTo>
                <a:cubicBezTo>
                  <a:pt x="118631" y="2272570"/>
                  <a:pt x="121297" y="2260016"/>
                  <a:pt x="121679" y="2247659"/>
                </a:cubicBezTo>
                <a:cubicBezTo>
                  <a:pt x="123583" y="2187637"/>
                  <a:pt x="150254" y="2140561"/>
                  <a:pt x="192927" y="2101722"/>
                </a:cubicBezTo>
                <a:cubicBezTo>
                  <a:pt x="205120" y="2090542"/>
                  <a:pt x="206454" y="2081912"/>
                  <a:pt x="192355" y="2069749"/>
                </a:cubicBezTo>
                <a:cubicBezTo>
                  <a:pt x="175973" y="2055628"/>
                  <a:pt x="182449" y="2035424"/>
                  <a:pt x="186259" y="2017180"/>
                </a:cubicBezTo>
                <a:cubicBezTo>
                  <a:pt x="190069" y="1998352"/>
                  <a:pt x="194071" y="1979324"/>
                  <a:pt x="197881" y="1960494"/>
                </a:cubicBezTo>
                <a:cubicBezTo>
                  <a:pt x="200547" y="1946568"/>
                  <a:pt x="202833" y="1932837"/>
                  <a:pt x="206072" y="1919105"/>
                </a:cubicBezTo>
                <a:cubicBezTo>
                  <a:pt x="216170" y="1876345"/>
                  <a:pt x="213122" y="1837900"/>
                  <a:pt x="182069" y="1803181"/>
                </a:cubicBezTo>
                <a:cubicBezTo>
                  <a:pt x="158256" y="1776701"/>
                  <a:pt x="151206" y="1742767"/>
                  <a:pt x="158446" y="1706674"/>
                </a:cubicBezTo>
                <a:cubicBezTo>
                  <a:pt x="159398" y="1702163"/>
                  <a:pt x="163208" y="1696475"/>
                  <a:pt x="161684" y="1693337"/>
                </a:cubicBezTo>
                <a:cubicBezTo>
                  <a:pt x="139395" y="1646064"/>
                  <a:pt x="178641" y="1608599"/>
                  <a:pt x="181117" y="1565053"/>
                </a:cubicBezTo>
                <a:cubicBezTo>
                  <a:pt x="182259" y="1545831"/>
                  <a:pt x="196357" y="1526215"/>
                  <a:pt x="207596" y="1508955"/>
                </a:cubicBezTo>
                <a:cubicBezTo>
                  <a:pt x="223028" y="1485218"/>
                  <a:pt x="237887" y="1464034"/>
                  <a:pt x="231028" y="1431867"/>
                </a:cubicBezTo>
                <a:cubicBezTo>
                  <a:pt x="223980" y="1399698"/>
                  <a:pt x="236935" y="1370275"/>
                  <a:pt x="259033" y="1346148"/>
                </a:cubicBezTo>
                <a:cubicBezTo>
                  <a:pt x="275798" y="1327711"/>
                  <a:pt x="277322" y="1307506"/>
                  <a:pt x="272560" y="1283184"/>
                </a:cubicBezTo>
                <a:cubicBezTo>
                  <a:pt x="266654" y="1252781"/>
                  <a:pt x="266272" y="1221201"/>
                  <a:pt x="262653" y="1190406"/>
                </a:cubicBezTo>
                <a:cubicBezTo>
                  <a:pt x="261891" y="1183735"/>
                  <a:pt x="259223" y="1175302"/>
                  <a:pt x="254651" y="1171377"/>
                </a:cubicBezTo>
                <a:cubicBezTo>
                  <a:pt x="197881" y="1123320"/>
                  <a:pt x="197309" y="1055649"/>
                  <a:pt x="194641" y="988957"/>
                </a:cubicBezTo>
                <a:cubicBezTo>
                  <a:pt x="192927" y="948552"/>
                  <a:pt x="192927" y="907947"/>
                  <a:pt x="193879" y="867344"/>
                </a:cubicBezTo>
                <a:cubicBezTo>
                  <a:pt x="194071" y="853613"/>
                  <a:pt x="197119" y="839098"/>
                  <a:pt x="202833" y="826936"/>
                </a:cubicBezTo>
                <a:cubicBezTo>
                  <a:pt x="214836" y="801633"/>
                  <a:pt x="230456" y="778292"/>
                  <a:pt x="242649" y="753182"/>
                </a:cubicBezTo>
                <a:cubicBezTo>
                  <a:pt x="247413" y="743770"/>
                  <a:pt x="247603" y="731608"/>
                  <a:pt x="248365" y="720622"/>
                </a:cubicBezTo>
                <a:cubicBezTo>
                  <a:pt x="249889" y="701204"/>
                  <a:pt x="245317" y="679628"/>
                  <a:pt x="252175" y="662955"/>
                </a:cubicBezTo>
                <a:cubicBezTo>
                  <a:pt x="269892" y="619604"/>
                  <a:pt x="265892" y="579001"/>
                  <a:pt x="248365" y="537809"/>
                </a:cubicBezTo>
                <a:cubicBezTo>
                  <a:pt x="223790" y="480140"/>
                  <a:pt x="225694" y="425612"/>
                  <a:pt x="264557" y="374612"/>
                </a:cubicBezTo>
                <a:cubicBezTo>
                  <a:pt x="282084" y="351663"/>
                  <a:pt x="273702" y="329301"/>
                  <a:pt x="259605" y="309883"/>
                </a:cubicBezTo>
                <a:cubicBezTo>
                  <a:pt x="243221" y="287521"/>
                  <a:pt x="239031" y="265748"/>
                  <a:pt x="251031" y="240054"/>
                </a:cubicBezTo>
                <a:cubicBezTo>
                  <a:pt x="253699" y="234363"/>
                  <a:pt x="252365" y="226322"/>
                  <a:pt x="251413" y="219652"/>
                </a:cubicBezTo>
                <a:lnTo>
                  <a:pt x="250057" y="200798"/>
                </a:lnTo>
                <a:lnTo>
                  <a:pt x="237709" y="199121"/>
                </a:lnTo>
                <a:cubicBezTo>
                  <a:pt x="208187" y="194887"/>
                  <a:pt x="178620" y="190893"/>
                  <a:pt x="148511" y="188488"/>
                </a:cubicBezTo>
                <a:lnTo>
                  <a:pt x="148495" y="188488"/>
                </a:lnTo>
                <a:lnTo>
                  <a:pt x="148510" y="188487"/>
                </a:lnTo>
                <a:cubicBezTo>
                  <a:pt x="178619" y="190892"/>
                  <a:pt x="208186" y="194886"/>
                  <a:pt x="237708" y="199120"/>
                </a:cubicBezTo>
                <a:lnTo>
                  <a:pt x="250056" y="200797"/>
                </a:lnTo>
                <a:lnTo>
                  <a:pt x="247364" y="163357"/>
                </a:lnTo>
                <a:cubicBezTo>
                  <a:pt x="248888" y="145164"/>
                  <a:pt x="255126" y="127854"/>
                  <a:pt x="271605" y="112358"/>
                </a:cubicBezTo>
                <a:cubicBezTo>
                  <a:pt x="278083" y="106276"/>
                  <a:pt x="280749" y="96076"/>
                  <a:pt x="285131" y="87837"/>
                </a:cubicBezTo>
                <a:cubicBezTo>
                  <a:pt x="303040" y="53315"/>
                  <a:pt x="301324" y="54688"/>
                  <a:pt x="279607" y="23893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0079F9F-0458-4E1F-8C66-3DC92F31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5BFB1BD-917C-4E12-A662-6CD1860F2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B0660F-DD85-D240-AB57-464985ABE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1999"/>
            <a:ext cx="5905500" cy="1893176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ANTERIDIOS DE MUSGO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Marcador de contenido 6" descr="Imagen que contiene luz&#10;&#10;Descripción generada automáticamente">
            <a:extLst>
              <a:ext uri="{FF2B5EF4-FFF2-40B4-BE49-F238E27FC236}">
                <a16:creationId xmlns:a16="http://schemas.microsoft.com/office/drawing/2014/main" id="{755A03FE-8729-9D4B-903E-EE7765C855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02" b="4462"/>
          <a:stretch/>
        </p:blipFill>
        <p:spPr>
          <a:xfrm>
            <a:off x="20" y="10"/>
            <a:ext cx="4000480" cy="3837046"/>
          </a:xfrm>
          <a:custGeom>
            <a:avLst/>
            <a:gdLst/>
            <a:ahLst/>
            <a:cxnLst/>
            <a:rect l="l" t="t" r="r" b="b"/>
            <a:pathLst>
              <a:path w="4000500" h="3837056">
                <a:moveTo>
                  <a:pt x="0" y="0"/>
                </a:moveTo>
                <a:lnTo>
                  <a:pt x="4000500" y="0"/>
                </a:lnTo>
                <a:lnTo>
                  <a:pt x="4000500" y="3837056"/>
                </a:lnTo>
                <a:lnTo>
                  <a:pt x="3946286" y="3830407"/>
                </a:lnTo>
                <a:cubicBezTo>
                  <a:pt x="3898481" y="3827220"/>
                  <a:pt x="3868394" y="3815462"/>
                  <a:pt x="3850960" y="3792837"/>
                </a:cubicBezTo>
                <a:cubicBezTo>
                  <a:pt x="3825028" y="3759151"/>
                  <a:pt x="3772121" y="3740642"/>
                  <a:pt x="3710981" y="3728217"/>
                </a:cubicBezTo>
                <a:cubicBezTo>
                  <a:pt x="3633314" y="3712297"/>
                  <a:pt x="3545330" y="3726172"/>
                  <a:pt x="3460521" y="3731663"/>
                </a:cubicBezTo>
                <a:cubicBezTo>
                  <a:pt x="3428049" y="3733842"/>
                  <a:pt x="3394563" y="3736542"/>
                  <a:pt x="3364418" y="3734612"/>
                </a:cubicBezTo>
                <a:cubicBezTo>
                  <a:pt x="3250133" y="3727505"/>
                  <a:pt x="3136002" y="3721509"/>
                  <a:pt x="3013997" y="3739481"/>
                </a:cubicBezTo>
                <a:cubicBezTo>
                  <a:pt x="3004006" y="3740906"/>
                  <a:pt x="2993928" y="3741779"/>
                  <a:pt x="2983805" y="3742278"/>
                </a:cubicBezTo>
                <a:cubicBezTo>
                  <a:pt x="2895979" y="3747067"/>
                  <a:pt x="2805960" y="3756890"/>
                  <a:pt x="2738094" y="3725411"/>
                </a:cubicBezTo>
                <a:cubicBezTo>
                  <a:pt x="2725615" y="3719638"/>
                  <a:pt x="2699242" y="3721135"/>
                  <a:pt x="2678828" y="3721025"/>
                </a:cubicBezTo>
                <a:cubicBezTo>
                  <a:pt x="2643514" y="3721155"/>
                  <a:pt x="2618910" y="3714659"/>
                  <a:pt x="2603910" y="3698860"/>
                </a:cubicBezTo>
                <a:cubicBezTo>
                  <a:pt x="2578519" y="3671516"/>
                  <a:pt x="2549282" y="3645289"/>
                  <a:pt x="2525978" y="3617268"/>
                </a:cubicBezTo>
                <a:cubicBezTo>
                  <a:pt x="2509762" y="3598057"/>
                  <a:pt x="2483468" y="3589913"/>
                  <a:pt x="2444032" y="3586664"/>
                </a:cubicBezTo>
                <a:cubicBezTo>
                  <a:pt x="2421927" y="3584910"/>
                  <a:pt x="2401860" y="3577011"/>
                  <a:pt x="2385112" y="3569392"/>
                </a:cubicBezTo>
                <a:cubicBezTo>
                  <a:pt x="2364860" y="3560197"/>
                  <a:pt x="2352980" y="3545842"/>
                  <a:pt x="2331129" y="3538198"/>
                </a:cubicBezTo>
                <a:cubicBezTo>
                  <a:pt x="2277762" y="3518999"/>
                  <a:pt x="2258266" y="3492136"/>
                  <a:pt x="2269566" y="3453894"/>
                </a:cubicBezTo>
                <a:cubicBezTo>
                  <a:pt x="2279659" y="3419977"/>
                  <a:pt x="2235034" y="3382914"/>
                  <a:pt x="2183419" y="3383669"/>
                </a:cubicBezTo>
                <a:cubicBezTo>
                  <a:pt x="2126349" y="3384447"/>
                  <a:pt x="2085261" y="3372185"/>
                  <a:pt x="2042813" y="3358037"/>
                </a:cubicBezTo>
                <a:cubicBezTo>
                  <a:pt x="2019099" y="3350091"/>
                  <a:pt x="1986669" y="3344900"/>
                  <a:pt x="1956288" y="3346401"/>
                </a:cubicBezTo>
                <a:cubicBezTo>
                  <a:pt x="1840886" y="3351916"/>
                  <a:pt x="1735315" y="3380383"/>
                  <a:pt x="1630190" y="3417096"/>
                </a:cubicBezTo>
                <a:cubicBezTo>
                  <a:pt x="1561494" y="3441060"/>
                  <a:pt x="1483492" y="3455965"/>
                  <a:pt x="1408608" y="3472313"/>
                </a:cubicBezTo>
                <a:cubicBezTo>
                  <a:pt x="1385284" y="3477339"/>
                  <a:pt x="1354772" y="3477918"/>
                  <a:pt x="1333449" y="3473973"/>
                </a:cubicBezTo>
                <a:cubicBezTo>
                  <a:pt x="1258677" y="3460472"/>
                  <a:pt x="1184155" y="3446180"/>
                  <a:pt x="1113854" y="3428265"/>
                </a:cubicBezTo>
                <a:cubicBezTo>
                  <a:pt x="1048427" y="3411356"/>
                  <a:pt x="977291" y="3410553"/>
                  <a:pt x="902724" y="3424024"/>
                </a:cubicBezTo>
                <a:cubicBezTo>
                  <a:pt x="848399" y="3433852"/>
                  <a:pt x="798480" y="3436253"/>
                  <a:pt x="746075" y="3436555"/>
                </a:cubicBezTo>
                <a:cubicBezTo>
                  <a:pt x="702394" y="3436745"/>
                  <a:pt x="654694" y="3439396"/>
                  <a:pt x="611517" y="3448201"/>
                </a:cubicBezTo>
                <a:cubicBezTo>
                  <a:pt x="551003" y="3460611"/>
                  <a:pt x="499904" y="3462426"/>
                  <a:pt x="448281" y="3450343"/>
                </a:cubicBezTo>
                <a:cubicBezTo>
                  <a:pt x="420771" y="3443882"/>
                  <a:pt x="386449" y="3443304"/>
                  <a:pt x="354390" y="3440702"/>
                </a:cubicBezTo>
                <a:cubicBezTo>
                  <a:pt x="305001" y="3436609"/>
                  <a:pt x="254061" y="3434435"/>
                  <a:pt x="205560" y="3428894"/>
                </a:cubicBezTo>
                <a:cubicBezTo>
                  <a:pt x="153378" y="3423121"/>
                  <a:pt x="104769" y="3411741"/>
                  <a:pt x="51784" y="3407972"/>
                </a:cubicBezTo>
                <a:lnTo>
                  <a:pt x="0" y="3398392"/>
                </a:lnTo>
                <a:close/>
              </a:path>
            </a:pathLst>
          </a:custGeom>
        </p:spPr>
      </p:pic>
      <p:pic>
        <p:nvPicPr>
          <p:cNvPr id="5" name="Marcador de contenido 4" descr="Imagen que contiene monitor, cerca, alimentos, pantalla&#10;&#10;Descripción generada automáticamente">
            <a:extLst>
              <a:ext uri="{FF2B5EF4-FFF2-40B4-BE49-F238E27FC236}">
                <a16:creationId xmlns:a16="http://schemas.microsoft.com/office/drawing/2014/main" id="{CB791F44-EAAF-694A-8800-0AB3920F56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64" b="3804"/>
          <a:stretch/>
        </p:blipFill>
        <p:spPr>
          <a:xfrm>
            <a:off x="4191002" y="10"/>
            <a:ext cx="3809998" cy="4050405"/>
          </a:xfrm>
          <a:custGeom>
            <a:avLst/>
            <a:gdLst/>
            <a:ahLst/>
            <a:cxnLst/>
            <a:rect l="l" t="t" r="r" b="b"/>
            <a:pathLst>
              <a:path w="3809998" h="4050415">
                <a:moveTo>
                  <a:pt x="0" y="0"/>
                </a:moveTo>
                <a:lnTo>
                  <a:pt x="3809998" y="0"/>
                </a:lnTo>
                <a:lnTo>
                  <a:pt x="3809998" y="3862556"/>
                </a:lnTo>
                <a:lnTo>
                  <a:pt x="3737603" y="3895718"/>
                </a:lnTo>
                <a:cubicBezTo>
                  <a:pt x="3707632" y="3907735"/>
                  <a:pt x="3675515" y="3920058"/>
                  <a:pt x="3642278" y="3927066"/>
                </a:cubicBezTo>
                <a:cubicBezTo>
                  <a:pt x="3607616" y="3934277"/>
                  <a:pt x="3570319" y="3935822"/>
                  <a:pt x="3534333" y="3938879"/>
                </a:cubicBezTo>
                <a:cubicBezTo>
                  <a:pt x="3513113" y="3940775"/>
                  <a:pt x="3488866" y="3944422"/>
                  <a:pt x="3471322" y="3941450"/>
                </a:cubicBezTo>
                <a:cubicBezTo>
                  <a:pt x="3415733" y="3932199"/>
                  <a:pt x="3361742" y="3921398"/>
                  <a:pt x="3309325" y="3908861"/>
                </a:cubicBezTo>
                <a:cubicBezTo>
                  <a:pt x="3264444" y="3898081"/>
                  <a:pt x="3255533" y="3896899"/>
                  <a:pt x="3221779" y="3923241"/>
                </a:cubicBezTo>
                <a:cubicBezTo>
                  <a:pt x="3187028" y="3950290"/>
                  <a:pt x="3141519" y="3968301"/>
                  <a:pt x="3090065" y="3980362"/>
                </a:cubicBezTo>
                <a:cubicBezTo>
                  <a:pt x="3008636" y="3999344"/>
                  <a:pt x="2926335" y="4017317"/>
                  <a:pt x="2843666" y="4032700"/>
                </a:cubicBezTo>
                <a:cubicBezTo>
                  <a:pt x="2768795" y="4046592"/>
                  <a:pt x="2730314" y="4034711"/>
                  <a:pt x="2709802" y="3998175"/>
                </a:cubicBezTo>
                <a:cubicBezTo>
                  <a:pt x="2698172" y="3977931"/>
                  <a:pt x="2683778" y="3956192"/>
                  <a:pt x="2637273" y="3956976"/>
                </a:cubicBezTo>
                <a:cubicBezTo>
                  <a:pt x="2561345" y="3958367"/>
                  <a:pt x="2483304" y="3965348"/>
                  <a:pt x="2440067" y="3925257"/>
                </a:cubicBezTo>
                <a:cubicBezTo>
                  <a:pt x="2421147" y="3938151"/>
                  <a:pt x="2409497" y="3945856"/>
                  <a:pt x="2398203" y="3953509"/>
                </a:cubicBezTo>
                <a:cubicBezTo>
                  <a:pt x="2367001" y="3974766"/>
                  <a:pt x="2298399" y="3991730"/>
                  <a:pt x="2261023" y="3982524"/>
                </a:cubicBezTo>
                <a:cubicBezTo>
                  <a:pt x="2205951" y="3969233"/>
                  <a:pt x="2158670" y="3979944"/>
                  <a:pt x="2110997" y="4003173"/>
                </a:cubicBezTo>
                <a:cubicBezTo>
                  <a:pt x="2031268" y="4041739"/>
                  <a:pt x="1937230" y="4048923"/>
                  <a:pt x="1851100" y="4050261"/>
                </a:cubicBezTo>
                <a:cubicBezTo>
                  <a:pt x="1786068" y="4051420"/>
                  <a:pt x="1715801" y="4046528"/>
                  <a:pt x="1669258" y="4018993"/>
                </a:cubicBezTo>
                <a:cubicBezTo>
                  <a:pt x="1654521" y="4010145"/>
                  <a:pt x="1624126" y="4009004"/>
                  <a:pt x="1599562" y="4005335"/>
                </a:cubicBezTo>
                <a:cubicBezTo>
                  <a:pt x="1579109" y="4002399"/>
                  <a:pt x="1557642" y="3999987"/>
                  <a:pt x="1535339" y="3999392"/>
                </a:cubicBezTo>
                <a:cubicBezTo>
                  <a:pt x="1511557" y="3998630"/>
                  <a:pt x="1485007" y="3996376"/>
                  <a:pt x="1462400" y="4001303"/>
                </a:cubicBezTo>
                <a:cubicBezTo>
                  <a:pt x="1393838" y="4015993"/>
                  <a:pt x="1337517" y="4014398"/>
                  <a:pt x="1284786" y="3994543"/>
                </a:cubicBezTo>
                <a:cubicBezTo>
                  <a:pt x="1257460" y="3984280"/>
                  <a:pt x="1217577" y="3972789"/>
                  <a:pt x="1185426" y="3977186"/>
                </a:cubicBezTo>
                <a:cubicBezTo>
                  <a:pt x="1107172" y="3987786"/>
                  <a:pt x="1040305" y="3983731"/>
                  <a:pt x="967710" y="3977849"/>
                </a:cubicBezTo>
                <a:cubicBezTo>
                  <a:pt x="920927" y="3974139"/>
                  <a:pt x="868521" y="3974442"/>
                  <a:pt x="818624" y="3971931"/>
                </a:cubicBezTo>
                <a:cubicBezTo>
                  <a:pt x="760286" y="3968925"/>
                  <a:pt x="697948" y="3973666"/>
                  <a:pt x="658940" y="3947886"/>
                </a:cubicBezTo>
                <a:cubicBezTo>
                  <a:pt x="654542" y="3945116"/>
                  <a:pt x="642680" y="3946241"/>
                  <a:pt x="636519" y="3943911"/>
                </a:cubicBezTo>
                <a:cubicBezTo>
                  <a:pt x="616944" y="3936885"/>
                  <a:pt x="592116" y="3931364"/>
                  <a:pt x="580813" y="3921081"/>
                </a:cubicBezTo>
                <a:cubicBezTo>
                  <a:pt x="548114" y="3891003"/>
                  <a:pt x="521324" y="3858949"/>
                  <a:pt x="491398" y="3827911"/>
                </a:cubicBezTo>
                <a:cubicBezTo>
                  <a:pt x="484986" y="3821273"/>
                  <a:pt x="478644" y="3812548"/>
                  <a:pt x="466970" y="3809870"/>
                </a:cubicBezTo>
                <a:cubicBezTo>
                  <a:pt x="399587" y="3794559"/>
                  <a:pt x="331265" y="3780327"/>
                  <a:pt x="262287" y="3766566"/>
                </a:cubicBezTo>
                <a:cubicBezTo>
                  <a:pt x="234550" y="3761082"/>
                  <a:pt x="213160" y="3769423"/>
                  <a:pt x="191130" y="3783516"/>
                </a:cubicBezTo>
                <a:cubicBezTo>
                  <a:pt x="169737" y="3796954"/>
                  <a:pt x="143040" y="3811525"/>
                  <a:pt x="114857" y="3818191"/>
                </a:cubicBezTo>
                <a:lnTo>
                  <a:pt x="0" y="3838699"/>
                </a:lnTo>
                <a:close/>
              </a:path>
            </a:pathLst>
          </a:custGeom>
        </p:spPr>
      </p:pic>
      <p:pic>
        <p:nvPicPr>
          <p:cNvPr id="10" name="Marcador de contenido 9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D5E19D51-D64A-2543-B838-CF8D433B6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5024" b="4462"/>
          <a:stretch/>
        </p:blipFill>
        <p:spPr>
          <a:xfrm>
            <a:off x="8191500" y="10"/>
            <a:ext cx="4000500" cy="3761204"/>
          </a:xfrm>
          <a:custGeom>
            <a:avLst/>
            <a:gdLst/>
            <a:ahLst/>
            <a:cxnLst/>
            <a:rect l="l" t="t" r="r" b="b"/>
            <a:pathLst>
              <a:path w="4000500" h="3761214">
                <a:moveTo>
                  <a:pt x="0" y="0"/>
                </a:moveTo>
                <a:lnTo>
                  <a:pt x="4000500" y="0"/>
                </a:lnTo>
                <a:lnTo>
                  <a:pt x="4000500" y="3014035"/>
                </a:lnTo>
                <a:lnTo>
                  <a:pt x="3966580" y="3028116"/>
                </a:lnTo>
                <a:cubicBezTo>
                  <a:pt x="3952193" y="3034512"/>
                  <a:pt x="3934000" y="3039750"/>
                  <a:pt x="3923831" y="3047622"/>
                </a:cubicBezTo>
                <a:cubicBezTo>
                  <a:pt x="3872000" y="3087682"/>
                  <a:pt x="3801283" y="3089841"/>
                  <a:pt x="3731374" y="3095095"/>
                </a:cubicBezTo>
                <a:cubicBezTo>
                  <a:pt x="3719104" y="3095902"/>
                  <a:pt x="3704284" y="3096694"/>
                  <a:pt x="3694299" y="3100763"/>
                </a:cubicBezTo>
                <a:cubicBezTo>
                  <a:pt x="3649204" y="3119091"/>
                  <a:pt x="3608999" y="3120675"/>
                  <a:pt x="3566032" y="3110565"/>
                </a:cubicBezTo>
                <a:cubicBezTo>
                  <a:pt x="3528743" y="3101914"/>
                  <a:pt x="3486885" y="3099578"/>
                  <a:pt x="3447550" y="3122561"/>
                </a:cubicBezTo>
                <a:cubicBezTo>
                  <a:pt x="3360126" y="3173554"/>
                  <a:pt x="3261157" y="3189562"/>
                  <a:pt x="3152803" y="3180664"/>
                </a:cubicBezTo>
                <a:cubicBezTo>
                  <a:pt x="3075413" y="3174334"/>
                  <a:pt x="3000967" y="3180991"/>
                  <a:pt x="2924531" y="3209456"/>
                </a:cubicBezTo>
                <a:cubicBezTo>
                  <a:pt x="2895141" y="3220447"/>
                  <a:pt x="2855243" y="3221608"/>
                  <a:pt x="2820114" y="3228131"/>
                </a:cubicBezTo>
                <a:cubicBezTo>
                  <a:pt x="2800230" y="3231723"/>
                  <a:pt x="2778122" y="3235065"/>
                  <a:pt x="2761652" y="3242137"/>
                </a:cubicBezTo>
                <a:cubicBezTo>
                  <a:pt x="2717647" y="3260500"/>
                  <a:pt x="2677337" y="3281733"/>
                  <a:pt x="2632952" y="3299962"/>
                </a:cubicBezTo>
                <a:cubicBezTo>
                  <a:pt x="2611610" y="3308671"/>
                  <a:pt x="2585620" y="3315400"/>
                  <a:pt x="2560657" y="3319152"/>
                </a:cubicBezTo>
                <a:cubicBezTo>
                  <a:pt x="2486897" y="3330619"/>
                  <a:pt x="2413006" y="3341162"/>
                  <a:pt x="2339236" y="3349988"/>
                </a:cubicBezTo>
                <a:cubicBezTo>
                  <a:pt x="2217499" y="3364712"/>
                  <a:pt x="2094269" y="3381727"/>
                  <a:pt x="1998946" y="3339060"/>
                </a:cubicBezTo>
                <a:cubicBezTo>
                  <a:pt x="1991169" y="3335638"/>
                  <a:pt x="1975453" y="3335236"/>
                  <a:pt x="1963208" y="3336228"/>
                </a:cubicBezTo>
                <a:cubicBezTo>
                  <a:pt x="1906665" y="3340709"/>
                  <a:pt x="1849142" y="3348538"/>
                  <a:pt x="1792994" y="3350695"/>
                </a:cubicBezTo>
                <a:cubicBezTo>
                  <a:pt x="1748070" y="3352384"/>
                  <a:pt x="1711514" y="3359110"/>
                  <a:pt x="1680284" y="3380182"/>
                </a:cubicBezTo>
                <a:cubicBezTo>
                  <a:pt x="1639440" y="3407913"/>
                  <a:pt x="1587689" y="3428136"/>
                  <a:pt x="1528170" y="3429642"/>
                </a:cubicBezTo>
                <a:cubicBezTo>
                  <a:pt x="1468683" y="3431332"/>
                  <a:pt x="1432189" y="3451266"/>
                  <a:pt x="1391133" y="3472419"/>
                </a:cubicBezTo>
                <a:cubicBezTo>
                  <a:pt x="1361278" y="3487818"/>
                  <a:pt x="1327535" y="3506605"/>
                  <a:pt x="1292714" y="3512706"/>
                </a:cubicBezTo>
                <a:cubicBezTo>
                  <a:pt x="1213810" y="3526418"/>
                  <a:pt x="1151068" y="3574267"/>
                  <a:pt x="1061951" y="3564890"/>
                </a:cubicBezTo>
                <a:cubicBezTo>
                  <a:pt x="1056029" y="3564225"/>
                  <a:pt x="1046206" y="3569403"/>
                  <a:pt x="1038127" y="3571499"/>
                </a:cubicBezTo>
                <a:cubicBezTo>
                  <a:pt x="973450" y="3587903"/>
                  <a:pt x="910719" y="3589865"/>
                  <a:pt x="859228" y="3573610"/>
                </a:cubicBezTo>
                <a:cubicBezTo>
                  <a:pt x="791743" y="3552460"/>
                  <a:pt x="721356" y="3559482"/>
                  <a:pt x="644939" y="3580393"/>
                </a:cubicBezTo>
                <a:cubicBezTo>
                  <a:pt x="620399" y="3587104"/>
                  <a:pt x="595727" y="3592890"/>
                  <a:pt x="570755" y="3599095"/>
                </a:cubicBezTo>
                <a:cubicBezTo>
                  <a:pt x="537014" y="3607686"/>
                  <a:pt x="502942" y="3616514"/>
                  <a:pt x="469205" y="3625104"/>
                </a:cubicBezTo>
                <a:cubicBezTo>
                  <a:pt x="436532" y="3633542"/>
                  <a:pt x="400662" y="3645078"/>
                  <a:pt x="372694" y="3632831"/>
                </a:cubicBezTo>
                <a:cubicBezTo>
                  <a:pt x="348607" y="3622294"/>
                  <a:pt x="333085" y="3625831"/>
                  <a:pt x="314429" y="3640577"/>
                </a:cubicBezTo>
                <a:cubicBezTo>
                  <a:pt x="249663" y="3692113"/>
                  <a:pt x="167689" y="3730244"/>
                  <a:pt x="58724" y="3747677"/>
                </a:cubicBezTo>
                <a:lnTo>
                  <a:pt x="0" y="3761214"/>
                </a:ln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1A8673D-5FEF-402F-8864-988FBAF8C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0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5B265E-6C4E-BB46-9287-225FD6EE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300"/>
              <a:t>ARQUEGONIO DE MUSGO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que contiene interior, tabla, abrir, animal&#10;&#10;Descripción generada automáticamente">
            <a:extLst>
              <a:ext uri="{FF2B5EF4-FFF2-40B4-BE49-F238E27FC236}">
                <a16:creationId xmlns:a16="http://schemas.microsoft.com/office/drawing/2014/main" id="{25236D3B-F97A-BA43-BC5D-97ABB5CB60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918" r="-2" b="20158"/>
          <a:stretch/>
        </p:blipFill>
        <p:spPr>
          <a:xfrm>
            <a:off x="109930" y="2546256"/>
            <a:ext cx="3430334" cy="264926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monitor, oscuro, agua, tabla&#10;&#10;Descripción generada automáticamente">
            <a:extLst>
              <a:ext uri="{FF2B5EF4-FFF2-40B4-BE49-F238E27FC236}">
                <a16:creationId xmlns:a16="http://schemas.microsoft.com/office/drawing/2014/main" id="{12FC83A1-62D9-7245-AF38-F3C1B9DFD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44000" y="1905000"/>
            <a:ext cx="2938071" cy="391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8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3B1F61-3A9F-CC4F-B28E-C8DFE08F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09650"/>
            <a:ext cx="4400549" cy="1857375"/>
          </a:xfrm>
        </p:spPr>
        <p:txBody>
          <a:bodyPr anchor="b">
            <a:normAutofit/>
          </a:bodyPr>
          <a:lstStyle/>
          <a:p>
            <a:r>
              <a:rPr lang="es-ES" dirty="0"/>
              <a:t>ESPOROFITO DE HELECHO</a:t>
            </a:r>
          </a:p>
        </p:txBody>
      </p:sp>
      <p:pic>
        <p:nvPicPr>
          <p:cNvPr id="5" name="Marcador de contenido 4" descr="Imagen que contiene interior, tabla, plato, monitor&#10;&#10;Descripción generada automáticamente">
            <a:extLst>
              <a:ext uri="{FF2B5EF4-FFF2-40B4-BE49-F238E27FC236}">
                <a16:creationId xmlns:a16="http://schemas.microsoft.com/office/drawing/2014/main" id="{16079C5C-A8AE-D543-8408-7678E8321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47" b="1783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Marcador de contenido 6" descr="Imagen en blanco y negro de la luna&#10;&#10;Descripción generada automáticamente con confianza baja">
            <a:extLst>
              <a:ext uri="{FF2B5EF4-FFF2-40B4-BE49-F238E27FC236}">
                <a16:creationId xmlns:a16="http://schemas.microsoft.com/office/drawing/2014/main" id="{654F59B0-9FDD-DD4C-A97F-68CF02594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08879" y="3109912"/>
            <a:ext cx="2788170" cy="3717561"/>
          </a:xfrm>
        </p:spPr>
      </p:pic>
    </p:spTree>
    <p:extLst>
      <p:ext uri="{BB962C8B-B14F-4D97-AF65-F5344CB8AC3E}">
        <p14:creationId xmlns:p14="http://schemas.microsoft.com/office/powerpoint/2010/main" val="415173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ECE39E-0ACE-4540-873A-EBABD8095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1062039"/>
            <a:ext cx="6096000" cy="2447924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r"/>
            <a:r>
              <a:rPr lang="en-US" sz="8000"/>
              <a:t>POLEN DE PINO</a:t>
            </a:r>
          </a:p>
        </p:txBody>
      </p:sp>
      <p:pic>
        <p:nvPicPr>
          <p:cNvPr id="5" name="Marcador de contenido 4" descr="Imagen que contiene interior, alimentos, tabla, sostener&#10;&#10;Descripción generada automáticamente">
            <a:extLst>
              <a:ext uri="{FF2B5EF4-FFF2-40B4-BE49-F238E27FC236}">
                <a16:creationId xmlns:a16="http://schemas.microsoft.com/office/drawing/2014/main" id="{C8441B4A-C789-374D-852B-56746AA76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857" y="1625650"/>
            <a:ext cx="2875429" cy="383390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161F592-9D07-4C65-93BF-7E883196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2"/>
            <a:ext cx="874716" cy="6858002"/>
            <a:chOff x="3697284" y="-2"/>
            <a:chExt cx="874716" cy="685800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1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54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AAD65A-A9E1-0A48-88F2-A9EA5A3E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4200" dirty="0"/>
              <a:t>HONGO </a:t>
            </a:r>
            <a:r>
              <a:rPr lang="en-US" sz="4200" i="1" dirty="0"/>
              <a:t>Penicillium</a:t>
            </a:r>
            <a:endParaRPr lang="en-US" sz="420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Imagen que contiene tabla, oscuro, agua, sostener&#10;&#10;Descripción generada automáticamente">
            <a:extLst>
              <a:ext uri="{FF2B5EF4-FFF2-40B4-BE49-F238E27FC236}">
                <a16:creationId xmlns:a16="http://schemas.microsoft.com/office/drawing/2014/main" id="{C79C2D8B-BFBF-D749-9446-77CEF3179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32" y="1154243"/>
            <a:ext cx="2849069" cy="3798758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Vista de la tierra desde el espacio&#10;&#10;Descripción generada automáticamente con confianza baja">
            <a:extLst>
              <a:ext uri="{FF2B5EF4-FFF2-40B4-BE49-F238E27FC236}">
                <a16:creationId xmlns:a16="http://schemas.microsoft.com/office/drawing/2014/main" id="{FF13039F-2E54-6B49-A51E-74C67FA44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44000" y="1023938"/>
            <a:ext cx="2946797" cy="39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1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D11AA3-9064-414D-9434-7122F684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380153"/>
            <a:ext cx="10668000" cy="106649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5400"/>
              <a:t>HONGO </a:t>
            </a:r>
            <a:r>
              <a:rPr lang="en-US" sz="5400" i="1"/>
              <a:t>Aspergillus</a:t>
            </a:r>
            <a:endParaRPr lang="en-US" sz="5400"/>
          </a:p>
        </p:txBody>
      </p:sp>
      <p:pic>
        <p:nvPicPr>
          <p:cNvPr id="10" name="Marcador de contenido 9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D6C1E741-ED87-3241-B2F2-26E959C65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618" y="766719"/>
            <a:ext cx="1777925" cy="2370567"/>
          </a:xfrm>
          <a:prstGeom prst="rect">
            <a:avLst/>
          </a:prstGeom>
        </p:spPr>
      </p:pic>
      <p:pic>
        <p:nvPicPr>
          <p:cNvPr id="7" name="Marcador de contenido 6" descr="Imagen que contiene azul, oscuro, monitor, agua&#10;&#10;Descripción generada automáticamente">
            <a:extLst>
              <a:ext uri="{FF2B5EF4-FFF2-40B4-BE49-F238E27FC236}">
                <a16:creationId xmlns:a16="http://schemas.microsoft.com/office/drawing/2014/main" id="{7C99F4A4-8A20-814D-98F7-BA82A13234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299" r="2" b="25230"/>
          <a:stretch/>
        </p:blipFill>
        <p:spPr>
          <a:xfrm>
            <a:off x="8272153" y="915943"/>
            <a:ext cx="3065082" cy="2062679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1A8673D-5FEF-402F-8864-988FBAF8C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naranja, oscuro, alimentos, tabla&#10;&#10;Descripción generada automáticamente">
            <a:extLst>
              <a:ext uri="{FF2B5EF4-FFF2-40B4-BE49-F238E27FC236}">
                <a16:creationId xmlns:a16="http://schemas.microsoft.com/office/drawing/2014/main" id="{1497542E-3032-A942-8025-1FB137DCB0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960" r="-2" b="26443"/>
          <a:stretch/>
        </p:blipFill>
        <p:spPr>
          <a:xfrm>
            <a:off x="4572000" y="982011"/>
            <a:ext cx="3081130" cy="207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5EBCA8-11C1-D24C-BAD9-688E9966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442333"/>
            <a:ext cx="5905500" cy="162596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5100"/>
              <a:t>HONGO </a:t>
            </a:r>
            <a:r>
              <a:rPr lang="en-US" sz="5100" i="1"/>
              <a:t>Rizhopus nigricans</a:t>
            </a:r>
            <a:endParaRPr lang="en-US" sz="5100"/>
          </a:p>
        </p:txBody>
      </p:sp>
      <p:pic>
        <p:nvPicPr>
          <p:cNvPr id="7" name="Marcador de contenido 6" descr="Imagen que contiene monitor, tabla, luz, grande&#10;&#10;Descripción generada automáticamente">
            <a:extLst>
              <a:ext uri="{FF2B5EF4-FFF2-40B4-BE49-F238E27FC236}">
                <a16:creationId xmlns:a16="http://schemas.microsoft.com/office/drawing/2014/main" id="{77E24091-490B-3043-8A7E-BE95A8933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588" r="-2" b="19814"/>
          <a:stretch/>
        </p:blipFill>
        <p:spPr>
          <a:xfrm>
            <a:off x="1" y="2"/>
            <a:ext cx="6000749" cy="4048201"/>
          </a:xfrm>
          <a:custGeom>
            <a:avLst/>
            <a:gdLst/>
            <a:ahLst/>
            <a:cxnLst/>
            <a:rect l="l" t="t" r="r" b="b"/>
            <a:pathLst>
              <a:path w="6000749" h="4048201">
                <a:moveTo>
                  <a:pt x="0" y="0"/>
                </a:moveTo>
                <a:lnTo>
                  <a:pt x="6000749" y="0"/>
                </a:lnTo>
                <a:lnTo>
                  <a:pt x="6000749" y="4048201"/>
                </a:lnTo>
                <a:lnTo>
                  <a:pt x="5944247" y="4045387"/>
                </a:lnTo>
                <a:cubicBezTo>
                  <a:pt x="5912733" y="4040867"/>
                  <a:pt x="5883531" y="4032761"/>
                  <a:pt x="5860259" y="4018993"/>
                </a:cubicBezTo>
                <a:cubicBezTo>
                  <a:pt x="5845522" y="4010145"/>
                  <a:pt x="5815127" y="4009004"/>
                  <a:pt x="5790563" y="4005335"/>
                </a:cubicBezTo>
                <a:cubicBezTo>
                  <a:pt x="5770110" y="4002399"/>
                  <a:pt x="5748643" y="3999987"/>
                  <a:pt x="5726340" y="3999392"/>
                </a:cubicBezTo>
                <a:cubicBezTo>
                  <a:pt x="5702558" y="3998630"/>
                  <a:pt x="5676008" y="3996376"/>
                  <a:pt x="5653401" y="4001303"/>
                </a:cubicBezTo>
                <a:cubicBezTo>
                  <a:pt x="5584839" y="4015993"/>
                  <a:pt x="5528518" y="4014398"/>
                  <a:pt x="5475787" y="3994543"/>
                </a:cubicBezTo>
                <a:cubicBezTo>
                  <a:pt x="5448461" y="3984280"/>
                  <a:pt x="5408578" y="3972789"/>
                  <a:pt x="5376427" y="3977186"/>
                </a:cubicBezTo>
                <a:cubicBezTo>
                  <a:pt x="5298173" y="3987786"/>
                  <a:pt x="5231306" y="3983731"/>
                  <a:pt x="5158711" y="3977849"/>
                </a:cubicBezTo>
                <a:cubicBezTo>
                  <a:pt x="5111928" y="3974139"/>
                  <a:pt x="5059522" y="3974442"/>
                  <a:pt x="5009625" y="3971931"/>
                </a:cubicBezTo>
                <a:cubicBezTo>
                  <a:pt x="4951287" y="3968925"/>
                  <a:pt x="4888949" y="3973666"/>
                  <a:pt x="4849941" y="3947886"/>
                </a:cubicBezTo>
                <a:cubicBezTo>
                  <a:pt x="4845543" y="3945116"/>
                  <a:pt x="4833681" y="3946241"/>
                  <a:pt x="4827520" y="3943911"/>
                </a:cubicBezTo>
                <a:cubicBezTo>
                  <a:pt x="4807945" y="3936885"/>
                  <a:pt x="4783117" y="3931364"/>
                  <a:pt x="4771814" y="3921081"/>
                </a:cubicBezTo>
                <a:cubicBezTo>
                  <a:pt x="4739115" y="3891003"/>
                  <a:pt x="4712325" y="3858949"/>
                  <a:pt x="4682399" y="3827911"/>
                </a:cubicBezTo>
                <a:cubicBezTo>
                  <a:pt x="4675987" y="3821273"/>
                  <a:pt x="4669645" y="3812548"/>
                  <a:pt x="4657971" y="3809870"/>
                </a:cubicBezTo>
                <a:cubicBezTo>
                  <a:pt x="4590588" y="3794559"/>
                  <a:pt x="4522266" y="3780327"/>
                  <a:pt x="4453288" y="3766566"/>
                </a:cubicBezTo>
                <a:cubicBezTo>
                  <a:pt x="4425551" y="3761082"/>
                  <a:pt x="4404161" y="3769423"/>
                  <a:pt x="4382131" y="3783516"/>
                </a:cubicBezTo>
                <a:cubicBezTo>
                  <a:pt x="4360738" y="3796954"/>
                  <a:pt x="4334041" y="3811525"/>
                  <a:pt x="4305858" y="3818191"/>
                </a:cubicBezTo>
                <a:cubicBezTo>
                  <a:pt x="4249453" y="3831335"/>
                  <a:pt x="4190357" y="3840900"/>
                  <a:pt x="4132173" y="3849202"/>
                </a:cubicBezTo>
                <a:cubicBezTo>
                  <a:pt x="4110399" y="3852309"/>
                  <a:pt x="4086246" y="3848957"/>
                  <a:pt x="4065132" y="3846494"/>
                </a:cubicBezTo>
                <a:cubicBezTo>
                  <a:pt x="4025130" y="3841816"/>
                  <a:pt x="3987480" y="3833214"/>
                  <a:pt x="3946286" y="3830407"/>
                </a:cubicBezTo>
                <a:cubicBezTo>
                  <a:pt x="3898481" y="3827220"/>
                  <a:pt x="3868394" y="3815462"/>
                  <a:pt x="3850960" y="3792837"/>
                </a:cubicBezTo>
                <a:cubicBezTo>
                  <a:pt x="3825028" y="3759151"/>
                  <a:pt x="3772121" y="3740642"/>
                  <a:pt x="3710981" y="3728217"/>
                </a:cubicBezTo>
                <a:cubicBezTo>
                  <a:pt x="3633314" y="3712297"/>
                  <a:pt x="3545330" y="3726172"/>
                  <a:pt x="3460521" y="3731663"/>
                </a:cubicBezTo>
                <a:cubicBezTo>
                  <a:pt x="3428049" y="3733842"/>
                  <a:pt x="3394563" y="3736542"/>
                  <a:pt x="3364418" y="3734612"/>
                </a:cubicBezTo>
                <a:cubicBezTo>
                  <a:pt x="3250133" y="3727505"/>
                  <a:pt x="3136002" y="3721509"/>
                  <a:pt x="3013997" y="3739481"/>
                </a:cubicBezTo>
                <a:cubicBezTo>
                  <a:pt x="3004006" y="3740906"/>
                  <a:pt x="2993928" y="3741779"/>
                  <a:pt x="2983805" y="3742278"/>
                </a:cubicBezTo>
                <a:cubicBezTo>
                  <a:pt x="2895979" y="3747067"/>
                  <a:pt x="2805960" y="3756890"/>
                  <a:pt x="2738094" y="3725411"/>
                </a:cubicBezTo>
                <a:cubicBezTo>
                  <a:pt x="2725615" y="3719638"/>
                  <a:pt x="2699242" y="3721135"/>
                  <a:pt x="2678828" y="3721025"/>
                </a:cubicBezTo>
                <a:cubicBezTo>
                  <a:pt x="2643514" y="3721155"/>
                  <a:pt x="2618910" y="3714659"/>
                  <a:pt x="2603910" y="3698860"/>
                </a:cubicBezTo>
                <a:cubicBezTo>
                  <a:pt x="2578519" y="3671516"/>
                  <a:pt x="2549282" y="3645289"/>
                  <a:pt x="2525978" y="3617268"/>
                </a:cubicBezTo>
                <a:cubicBezTo>
                  <a:pt x="2509762" y="3598057"/>
                  <a:pt x="2483468" y="3589913"/>
                  <a:pt x="2444032" y="3586664"/>
                </a:cubicBezTo>
                <a:cubicBezTo>
                  <a:pt x="2421927" y="3584910"/>
                  <a:pt x="2401860" y="3577011"/>
                  <a:pt x="2385112" y="3569392"/>
                </a:cubicBezTo>
                <a:cubicBezTo>
                  <a:pt x="2364860" y="3560197"/>
                  <a:pt x="2352980" y="3545842"/>
                  <a:pt x="2331129" y="3538198"/>
                </a:cubicBezTo>
                <a:cubicBezTo>
                  <a:pt x="2277762" y="3518999"/>
                  <a:pt x="2258266" y="3492136"/>
                  <a:pt x="2269566" y="3453894"/>
                </a:cubicBezTo>
                <a:cubicBezTo>
                  <a:pt x="2279659" y="3419977"/>
                  <a:pt x="2235034" y="3382914"/>
                  <a:pt x="2183419" y="3383669"/>
                </a:cubicBezTo>
                <a:cubicBezTo>
                  <a:pt x="2126349" y="3384447"/>
                  <a:pt x="2085261" y="3372185"/>
                  <a:pt x="2042813" y="3358037"/>
                </a:cubicBezTo>
                <a:cubicBezTo>
                  <a:pt x="2019099" y="3350091"/>
                  <a:pt x="1986669" y="3344900"/>
                  <a:pt x="1956288" y="3346401"/>
                </a:cubicBezTo>
                <a:cubicBezTo>
                  <a:pt x="1840886" y="3351916"/>
                  <a:pt x="1735315" y="3380383"/>
                  <a:pt x="1630190" y="3417096"/>
                </a:cubicBezTo>
                <a:cubicBezTo>
                  <a:pt x="1561494" y="3441060"/>
                  <a:pt x="1483492" y="3455965"/>
                  <a:pt x="1408608" y="3472313"/>
                </a:cubicBezTo>
                <a:cubicBezTo>
                  <a:pt x="1385284" y="3477339"/>
                  <a:pt x="1354772" y="3477918"/>
                  <a:pt x="1333449" y="3473973"/>
                </a:cubicBezTo>
                <a:cubicBezTo>
                  <a:pt x="1258677" y="3460472"/>
                  <a:pt x="1184155" y="3446180"/>
                  <a:pt x="1113854" y="3428265"/>
                </a:cubicBezTo>
                <a:cubicBezTo>
                  <a:pt x="1048427" y="3411356"/>
                  <a:pt x="977291" y="3410553"/>
                  <a:pt x="902724" y="3424024"/>
                </a:cubicBezTo>
                <a:cubicBezTo>
                  <a:pt x="848399" y="3433852"/>
                  <a:pt x="798480" y="3436253"/>
                  <a:pt x="746075" y="3436555"/>
                </a:cubicBezTo>
                <a:cubicBezTo>
                  <a:pt x="702394" y="3436745"/>
                  <a:pt x="654694" y="3439396"/>
                  <a:pt x="611517" y="3448201"/>
                </a:cubicBezTo>
                <a:cubicBezTo>
                  <a:pt x="551003" y="3460611"/>
                  <a:pt x="499904" y="3462426"/>
                  <a:pt x="448281" y="3450343"/>
                </a:cubicBezTo>
                <a:cubicBezTo>
                  <a:pt x="420771" y="3443882"/>
                  <a:pt x="386449" y="3443304"/>
                  <a:pt x="354390" y="3440702"/>
                </a:cubicBezTo>
                <a:cubicBezTo>
                  <a:pt x="305001" y="3436609"/>
                  <a:pt x="254061" y="3434435"/>
                  <a:pt x="205560" y="3428894"/>
                </a:cubicBezTo>
                <a:cubicBezTo>
                  <a:pt x="153378" y="3423121"/>
                  <a:pt x="104769" y="3411741"/>
                  <a:pt x="51784" y="3407972"/>
                </a:cubicBezTo>
                <a:lnTo>
                  <a:pt x="0" y="3398392"/>
                </a:lnTo>
                <a:close/>
              </a:path>
            </a:pathLst>
          </a:custGeom>
        </p:spPr>
      </p:pic>
      <p:pic>
        <p:nvPicPr>
          <p:cNvPr id="5" name="Marcador de contenido 4" descr="Un plat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DEE73C99-F429-4E4C-935E-E3C0588E04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43" r="2" b="24385"/>
          <a:stretch/>
        </p:blipFill>
        <p:spPr>
          <a:xfrm>
            <a:off x="6191250" y="10"/>
            <a:ext cx="6000750" cy="4038328"/>
          </a:xfrm>
          <a:custGeom>
            <a:avLst/>
            <a:gdLst/>
            <a:ahLst/>
            <a:cxnLst/>
            <a:rect l="l" t="t" r="r" b="b"/>
            <a:pathLst>
              <a:path w="6000750" h="4038338">
                <a:moveTo>
                  <a:pt x="0" y="0"/>
                </a:moveTo>
                <a:lnTo>
                  <a:pt x="6000750" y="0"/>
                </a:lnTo>
                <a:lnTo>
                  <a:pt x="6000750" y="3014035"/>
                </a:lnTo>
                <a:lnTo>
                  <a:pt x="5966830" y="3028116"/>
                </a:lnTo>
                <a:cubicBezTo>
                  <a:pt x="5952443" y="3034512"/>
                  <a:pt x="5934250" y="3039750"/>
                  <a:pt x="5924081" y="3047622"/>
                </a:cubicBezTo>
                <a:cubicBezTo>
                  <a:pt x="5872250" y="3087682"/>
                  <a:pt x="5801533" y="3089841"/>
                  <a:pt x="5731624" y="3095095"/>
                </a:cubicBezTo>
                <a:cubicBezTo>
                  <a:pt x="5719354" y="3095902"/>
                  <a:pt x="5704534" y="3096694"/>
                  <a:pt x="5694549" y="3100763"/>
                </a:cubicBezTo>
                <a:cubicBezTo>
                  <a:pt x="5649454" y="3119091"/>
                  <a:pt x="5609249" y="3120675"/>
                  <a:pt x="5566282" y="3110565"/>
                </a:cubicBezTo>
                <a:cubicBezTo>
                  <a:pt x="5528993" y="3101914"/>
                  <a:pt x="5487135" y="3099578"/>
                  <a:pt x="5447800" y="3122561"/>
                </a:cubicBezTo>
                <a:cubicBezTo>
                  <a:pt x="5360376" y="3173554"/>
                  <a:pt x="5261407" y="3189562"/>
                  <a:pt x="5153053" y="3180664"/>
                </a:cubicBezTo>
                <a:cubicBezTo>
                  <a:pt x="5075663" y="3174334"/>
                  <a:pt x="5001217" y="3180991"/>
                  <a:pt x="4924781" y="3209456"/>
                </a:cubicBezTo>
                <a:cubicBezTo>
                  <a:pt x="4895391" y="3220447"/>
                  <a:pt x="4855493" y="3221608"/>
                  <a:pt x="4820364" y="3228131"/>
                </a:cubicBezTo>
                <a:cubicBezTo>
                  <a:pt x="4800480" y="3231723"/>
                  <a:pt x="4778372" y="3235065"/>
                  <a:pt x="4761902" y="3242137"/>
                </a:cubicBezTo>
                <a:cubicBezTo>
                  <a:pt x="4717897" y="3260500"/>
                  <a:pt x="4677587" y="3281733"/>
                  <a:pt x="4633202" y="3299962"/>
                </a:cubicBezTo>
                <a:cubicBezTo>
                  <a:pt x="4611860" y="3308671"/>
                  <a:pt x="4585870" y="3315400"/>
                  <a:pt x="4560907" y="3319152"/>
                </a:cubicBezTo>
                <a:cubicBezTo>
                  <a:pt x="4487147" y="3330619"/>
                  <a:pt x="4413256" y="3341162"/>
                  <a:pt x="4339486" y="3349988"/>
                </a:cubicBezTo>
                <a:cubicBezTo>
                  <a:pt x="4217749" y="3364712"/>
                  <a:pt x="4094519" y="3381727"/>
                  <a:pt x="3999196" y="3339060"/>
                </a:cubicBezTo>
                <a:cubicBezTo>
                  <a:pt x="3991419" y="3335638"/>
                  <a:pt x="3975703" y="3335236"/>
                  <a:pt x="3963458" y="3336228"/>
                </a:cubicBezTo>
                <a:cubicBezTo>
                  <a:pt x="3906915" y="3340709"/>
                  <a:pt x="3849392" y="3348538"/>
                  <a:pt x="3793244" y="3350695"/>
                </a:cubicBezTo>
                <a:cubicBezTo>
                  <a:pt x="3748320" y="3352384"/>
                  <a:pt x="3711764" y="3359110"/>
                  <a:pt x="3680534" y="3380182"/>
                </a:cubicBezTo>
                <a:cubicBezTo>
                  <a:pt x="3639690" y="3407913"/>
                  <a:pt x="3587939" y="3428136"/>
                  <a:pt x="3528420" y="3429642"/>
                </a:cubicBezTo>
                <a:cubicBezTo>
                  <a:pt x="3468933" y="3431332"/>
                  <a:pt x="3432439" y="3451266"/>
                  <a:pt x="3391383" y="3472419"/>
                </a:cubicBezTo>
                <a:cubicBezTo>
                  <a:pt x="3361528" y="3487818"/>
                  <a:pt x="3327785" y="3506605"/>
                  <a:pt x="3292964" y="3512706"/>
                </a:cubicBezTo>
                <a:cubicBezTo>
                  <a:pt x="3214060" y="3526418"/>
                  <a:pt x="3151318" y="3574267"/>
                  <a:pt x="3062201" y="3564890"/>
                </a:cubicBezTo>
                <a:cubicBezTo>
                  <a:pt x="3056279" y="3564225"/>
                  <a:pt x="3046456" y="3569403"/>
                  <a:pt x="3038377" y="3571499"/>
                </a:cubicBezTo>
                <a:cubicBezTo>
                  <a:pt x="2973700" y="3587903"/>
                  <a:pt x="2910969" y="3589865"/>
                  <a:pt x="2859478" y="3573610"/>
                </a:cubicBezTo>
                <a:cubicBezTo>
                  <a:pt x="2791993" y="3552460"/>
                  <a:pt x="2721606" y="3559482"/>
                  <a:pt x="2645189" y="3580393"/>
                </a:cubicBezTo>
                <a:cubicBezTo>
                  <a:pt x="2620649" y="3587104"/>
                  <a:pt x="2595977" y="3592890"/>
                  <a:pt x="2571005" y="3599095"/>
                </a:cubicBezTo>
                <a:cubicBezTo>
                  <a:pt x="2537264" y="3607686"/>
                  <a:pt x="2503192" y="3616514"/>
                  <a:pt x="2469455" y="3625104"/>
                </a:cubicBezTo>
                <a:cubicBezTo>
                  <a:pt x="2436782" y="3633542"/>
                  <a:pt x="2400912" y="3645078"/>
                  <a:pt x="2372944" y="3632831"/>
                </a:cubicBezTo>
                <a:cubicBezTo>
                  <a:pt x="2348857" y="3622294"/>
                  <a:pt x="2333335" y="3625831"/>
                  <a:pt x="2314679" y="3640577"/>
                </a:cubicBezTo>
                <a:cubicBezTo>
                  <a:pt x="2249913" y="3692113"/>
                  <a:pt x="2167939" y="3730244"/>
                  <a:pt x="2058974" y="3747677"/>
                </a:cubicBezTo>
                <a:cubicBezTo>
                  <a:pt x="2036537" y="3751257"/>
                  <a:pt x="2014061" y="3757106"/>
                  <a:pt x="1992327" y="3763040"/>
                </a:cubicBezTo>
                <a:cubicBezTo>
                  <a:pt x="1978998" y="3766641"/>
                  <a:pt x="1962841" y="3770835"/>
                  <a:pt x="1955347" y="3777003"/>
                </a:cubicBezTo>
                <a:cubicBezTo>
                  <a:pt x="1896888" y="3824240"/>
                  <a:pt x="1821061" y="3862060"/>
                  <a:pt x="1737354" y="3895718"/>
                </a:cubicBezTo>
                <a:cubicBezTo>
                  <a:pt x="1707383" y="3907735"/>
                  <a:pt x="1675266" y="3920058"/>
                  <a:pt x="1642029" y="3927066"/>
                </a:cubicBezTo>
                <a:cubicBezTo>
                  <a:pt x="1607367" y="3934277"/>
                  <a:pt x="1570070" y="3935822"/>
                  <a:pt x="1534084" y="3938879"/>
                </a:cubicBezTo>
                <a:cubicBezTo>
                  <a:pt x="1512864" y="3940775"/>
                  <a:pt x="1488617" y="3944422"/>
                  <a:pt x="1471073" y="3941450"/>
                </a:cubicBezTo>
                <a:cubicBezTo>
                  <a:pt x="1415484" y="3932199"/>
                  <a:pt x="1361493" y="3921398"/>
                  <a:pt x="1309076" y="3908861"/>
                </a:cubicBezTo>
                <a:cubicBezTo>
                  <a:pt x="1264195" y="3898081"/>
                  <a:pt x="1255284" y="3896899"/>
                  <a:pt x="1221530" y="3923241"/>
                </a:cubicBezTo>
                <a:cubicBezTo>
                  <a:pt x="1186779" y="3950290"/>
                  <a:pt x="1141270" y="3968301"/>
                  <a:pt x="1089816" y="3980362"/>
                </a:cubicBezTo>
                <a:cubicBezTo>
                  <a:pt x="1008387" y="3999344"/>
                  <a:pt x="926086" y="4017317"/>
                  <a:pt x="843417" y="4032700"/>
                </a:cubicBezTo>
                <a:cubicBezTo>
                  <a:pt x="768546" y="4046592"/>
                  <a:pt x="730065" y="4034711"/>
                  <a:pt x="709553" y="3998175"/>
                </a:cubicBezTo>
                <a:cubicBezTo>
                  <a:pt x="697923" y="3977931"/>
                  <a:pt x="683529" y="3956192"/>
                  <a:pt x="637024" y="3956976"/>
                </a:cubicBezTo>
                <a:cubicBezTo>
                  <a:pt x="561096" y="3958367"/>
                  <a:pt x="483055" y="3965348"/>
                  <a:pt x="439818" y="3925257"/>
                </a:cubicBezTo>
                <a:cubicBezTo>
                  <a:pt x="420898" y="3938151"/>
                  <a:pt x="409248" y="3945856"/>
                  <a:pt x="397954" y="3953509"/>
                </a:cubicBezTo>
                <a:cubicBezTo>
                  <a:pt x="366752" y="3974766"/>
                  <a:pt x="298150" y="3991730"/>
                  <a:pt x="260774" y="3982524"/>
                </a:cubicBezTo>
                <a:cubicBezTo>
                  <a:pt x="205702" y="3969233"/>
                  <a:pt x="158421" y="3979944"/>
                  <a:pt x="110748" y="4003173"/>
                </a:cubicBezTo>
                <a:cubicBezTo>
                  <a:pt x="90816" y="4012815"/>
                  <a:pt x="69989" y="4020495"/>
                  <a:pt x="48615" y="4026612"/>
                </a:cubicBezTo>
                <a:lnTo>
                  <a:pt x="0" y="4037066"/>
                </a:ln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1A8673D-5FEF-402F-8864-988FBAF8C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2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2363CE-371C-F94C-B180-92854CEBA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602974"/>
            <a:ext cx="3053247" cy="320702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800" dirty="0"/>
              <a:t>HONGO </a:t>
            </a:r>
            <a:r>
              <a:rPr lang="en-US" sz="3800" i="1" dirty="0" err="1"/>
              <a:t>Agaricus</a:t>
            </a:r>
            <a:r>
              <a:rPr lang="en-US" sz="3800" i="1" dirty="0"/>
              <a:t> campestris (</a:t>
            </a:r>
            <a:r>
              <a:rPr lang="en-US" sz="3800" i="1" dirty="0" err="1"/>
              <a:t>champiñón</a:t>
            </a:r>
            <a:r>
              <a:rPr lang="en-US" sz="3800" i="1" dirty="0"/>
              <a:t>)</a:t>
            </a:r>
            <a:endParaRPr lang="en-US" sz="3800" dirty="0"/>
          </a:p>
        </p:txBody>
      </p:sp>
      <p:pic>
        <p:nvPicPr>
          <p:cNvPr id="5" name="Marcador de contenido 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19E52A99-BD2B-B548-8BA6-6B5D59E3F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75" b="14789"/>
          <a:stretch/>
        </p:blipFill>
        <p:spPr>
          <a:xfrm>
            <a:off x="762000" y="923697"/>
            <a:ext cx="2286000" cy="2192608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pic>
        <p:nvPicPr>
          <p:cNvPr id="13" name="Marcador de contenido 12" descr="Vista de la luna&#10;&#10;Descripción generada automáticamente con confianza baja">
            <a:extLst>
              <a:ext uri="{FF2B5EF4-FFF2-40B4-BE49-F238E27FC236}">
                <a16:creationId xmlns:a16="http://schemas.microsoft.com/office/drawing/2014/main" id="{0768E307-5D8B-C449-B38D-A9E78BBCD7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28896" y="342603"/>
            <a:ext cx="2113529" cy="2818040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pic>
        <p:nvPicPr>
          <p:cNvPr id="7" name="Marcador de contenido 6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4098A8D9-3FF8-B84E-9939-90B8EE3802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45" b="3322"/>
          <a:stretch/>
        </p:blipFill>
        <p:spPr>
          <a:xfrm>
            <a:off x="832069" y="3688825"/>
            <a:ext cx="2145862" cy="2281281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Marcador de contenido 9" descr="Imagen que contiene hombre, sostener, azul&#10;&#10;Descripción generada automáticamente">
            <a:extLst>
              <a:ext uri="{FF2B5EF4-FFF2-40B4-BE49-F238E27FC236}">
                <a16:creationId xmlns:a16="http://schemas.microsoft.com/office/drawing/2014/main" id="{5E17C563-CB9E-034F-A987-B8BEC1A6A7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690" b="9797"/>
          <a:stretch/>
        </p:blipFill>
        <p:spPr>
          <a:xfrm>
            <a:off x="9141377" y="3754847"/>
            <a:ext cx="2286000" cy="2149236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3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E103C0-EE2E-7F4F-95D9-D96CF0E54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09650"/>
            <a:ext cx="4400549" cy="1857375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GLÓBULOS ROJOS</a:t>
            </a:r>
          </a:p>
        </p:txBody>
      </p:sp>
      <p:pic>
        <p:nvPicPr>
          <p:cNvPr id="5" name="Marcador de contenido 4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DF861B12-F91B-9541-950C-1E9582644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20" r="1" b="36758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Marcador de contenido 3" descr="La ca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4E66FB11-2D91-3F42-BF0E-9CAC34ADE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74626" y="2747013"/>
            <a:ext cx="2647471" cy="3529962"/>
          </a:xfrm>
        </p:spPr>
      </p:pic>
    </p:spTree>
    <p:extLst>
      <p:ext uri="{BB962C8B-B14F-4D97-AF65-F5344CB8AC3E}">
        <p14:creationId xmlns:p14="http://schemas.microsoft.com/office/powerpoint/2010/main" val="396080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2677EB-8F99-664B-AA31-CE36BA23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SECCIÓN TRANSVERSAL DE ARTERIA</a:t>
            </a:r>
          </a:p>
        </p:txBody>
      </p:sp>
      <p:pic>
        <p:nvPicPr>
          <p:cNvPr id="5" name="Marcador de contenido 4" descr="Imagen que contiene firmar, alimentos, oscuro, cara&#10;&#10;Descripción generada automáticamente">
            <a:extLst>
              <a:ext uri="{FF2B5EF4-FFF2-40B4-BE49-F238E27FC236}">
                <a16:creationId xmlns:a16="http://schemas.microsoft.com/office/drawing/2014/main" id="{C5E636AE-5062-C142-B334-7E45E2115F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7" r="11479"/>
          <a:stretch/>
        </p:blipFill>
        <p:spPr>
          <a:xfrm>
            <a:off x="20" y="10"/>
            <a:ext cx="4404098" cy="6857990"/>
          </a:xfrm>
          <a:custGeom>
            <a:avLst/>
            <a:gdLst/>
            <a:ahLst/>
            <a:cxnLst/>
            <a:rect l="l" t="t" r="r" b="b"/>
            <a:pathLst>
              <a:path w="4404118" h="6858000">
                <a:moveTo>
                  <a:pt x="2339583" y="0"/>
                </a:moveTo>
                <a:lnTo>
                  <a:pt x="2355830" y="61476"/>
                </a:lnTo>
                <a:cubicBezTo>
                  <a:pt x="2361586" y="83045"/>
                  <a:pt x="2368094" y="103971"/>
                  <a:pt x="2377524" y="122586"/>
                </a:cubicBezTo>
                <a:cubicBezTo>
                  <a:pt x="2392415" y="151907"/>
                  <a:pt x="2419460" y="173413"/>
                  <a:pt x="2444420" y="192440"/>
                </a:cubicBezTo>
                <a:cubicBezTo>
                  <a:pt x="2495529" y="231487"/>
                  <a:pt x="2527080" y="290106"/>
                  <a:pt x="2559207" y="349349"/>
                </a:cubicBezTo>
                <a:cubicBezTo>
                  <a:pt x="2571632" y="372606"/>
                  <a:pt x="2588563" y="392138"/>
                  <a:pt x="2602225" y="414481"/>
                </a:cubicBezTo>
                <a:cubicBezTo>
                  <a:pt x="2608496" y="424893"/>
                  <a:pt x="2614942" y="437236"/>
                  <a:pt x="2616684" y="450003"/>
                </a:cubicBezTo>
                <a:cubicBezTo>
                  <a:pt x="2622547" y="490034"/>
                  <a:pt x="2641148" y="514975"/>
                  <a:pt x="2669003" y="533869"/>
                </a:cubicBezTo>
                <a:cubicBezTo>
                  <a:pt x="2681901" y="542764"/>
                  <a:pt x="2691903" y="559689"/>
                  <a:pt x="2700535" y="575333"/>
                </a:cubicBezTo>
                <a:cubicBezTo>
                  <a:pt x="2729512" y="628690"/>
                  <a:pt x="2754821" y="684525"/>
                  <a:pt x="2807479" y="710990"/>
                </a:cubicBezTo>
                <a:cubicBezTo>
                  <a:pt x="2820500" y="717450"/>
                  <a:pt x="2830720" y="740669"/>
                  <a:pt x="2835001" y="758969"/>
                </a:cubicBezTo>
                <a:cubicBezTo>
                  <a:pt x="2842218" y="789390"/>
                  <a:pt x="2843647" y="820083"/>
                  <a:pt x="2870022" y="838495"/>
                </a:cubicBezTo>
                <a:cubicBezTo>
                  <a:pt x="2878885" y="844641"/>
                  <a:pt x="2881584" y="867894"/>
                  <a:pt x="2882402" y="884069"/>
                </a:cubicBezTo>
                <a:cubicBezTo>
                  <a:pt x="2885078" y="932638"/>
                  <a:pt x="2898165" y="960616"/>
                  <a:pt x="2936995" y="969072"/>
                </a:cubicBezTo>
                <a:cubicBezTo>
                  <a:pt x="3007357" y="984417"/>
                  <a:pt x="3043775" y="1046171"/>
                  <a:pt x="3076951" y="1112096"/>
                </a:cubicBezTo>
                <a:cubicBezTo>
                  <a:pt x="3100643" y="1158994"/>
                  <a:pt x="3117151" y="1211409"/>
                  <a:pt x="3141387" y="1257566"/>
                </a:cubicBezTo>
                <a:cubicBezTo>
                  <a:pt x="3153277" y="1279930"/>
                  <a:pt x="3173543" y="1297754"/>
                  <a:pt x="3193071" y="1311394"/>
                </a:cubicBezTo>
                <a:cubicBezTo>
                  <a:pt x="3224094" y="1332909"/>
                  <a:pt x="3241804" y="1362627"/>
                  <a:pt x="3250073" y="1405992"/>
                </a:cubicBezTo>
                <a:cubicBezTo>
                  <a:pt x="3257673" y="1446266"/>
                  <a:pt x="3273857" y="1483664"/>
                  <a:pt x="3283740" y="1523444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4" y="1687006"/>
                  <a:pt x="3323416" y="1708173"/>
                </a:cubicBezTo>
                <a:cubicBezTo>
                  <a:pt x="3340602" y="1747889"/>
                  <a:pt x="3341593" y="1786419"/>
                  <a:pt x="3330834" y="1831463"/>
                </a:cubicBezTo>
                <a:cubicBezTo>
                  <a:pt x="3323215" y="1863606"/>
                  <a:pt x="3323028" y="1899517"/>
                  <a:pt x="3325458" y="1932531"/>
                </a:cubicBezTo>
                <a:cubicBezTo>
                  <a:pt x="3328288" y="1972134"/>
                  <a:pt x="3328527" y="2009738"/>
                  <a:pt x="3320394" y="2050249"/>
                </a:cubicBezTo>
                <a:cubicBezTo>
                  <a:pt x="3309254" y="2105857"/>
                  <a:pt x="3314506" y="2159685"/>
                  <a:pt x="3338141" y="2210114"/>
                </a:cubicBezTo>
                <a:cubicBezTo>
                  <a:pt x="3363243" y="2264284"/>
                  <a:pt x="3384387" y="2321440"/>
                  <a:pt x="3404628" y="2378738"/>
                </a:cubicBezTo>
                <a:cubicBezTo>
                  <a:pt x="3410511" y="2395084"/>
                  <a:pt x="3411689" y="2418120"/>
                  <a:pt x="3407259" y="2435467"/>
                </a:cubicBezTo>
                <a:cubicBezTo>
                  <a:pt x="3392793" y="2491151"/>
                  <a:pt x="3380194" y="2549275"/>
                  <a:pt x="3356495" y="2599849"/>
                </a:cubicBezTo>
                <a:cubicBezTo>
                  <a:pt x="3320179" y="2677233"/>
                  <a:pt x="3293483" y="2755427"/>
                  <a:pt x="3294074" y="2842361"/>
                </a:cubicBezTo>
                <a:cubicBezTo>
                  <a:pt x="3294172" y="2865245"/>
                  <a:pt x="3302178" y="2890058"/>
                  <a:pt x="3312858" y="2908439"/>
                </a:cubicBezTo>
                <a:cubicBezTo>
                  <a:pt x="3331888" y="2941339"/>
                  <a:pt x="3348643" y="2973100"/>
                  <a:pt x="3351202" y="3016205"/>
                </a:cubicBezTo>
                <a:cubicBezTo>
                  <a:pt x="3353458" y="3055184"/>
                  <a:pt x="3399269" y="3091033"/>
                  <a:pt x="3438099" y="3085336"/>
                </a:cubicBezTo>
                <a:cubicBezTo>
                  <a:pt x="3481887" y="3078970"/>
                  <a:pt x="3514312" y="3095239"/>
                  <a:pt x="3539878" y="3136681"/>
                </a:cubicBezTo>
                <a:cubicBezTo>
                  <a:pt x="3550096" y="3153637"/>
                  <a:pt x="3567509" y="3163435"/>
                  <a:pt x="3579433" y="3179271"/>
                </a:cubicBezTo>
                <a:cubicBezTo>
                  <a:pt x="3589310" y="3192368"/>
                  <a:pt x="3599714" y="3207990"/>
                  <a:pt x="3603096" y="3224801"/>
                </a:cubicBezTo>
                <a:cubicBezTo>
                  <a:pt x="3609269" y="3254802"/>
                  <a:pt x="3620336" y="3275144"/>
                  <a:pt x="3643662" y="3288499"/>
                </a:cubicBezTo>
                <a:cubicBezTo>
                  <a:pt x="3677663" y="3307714"/>
                  <a:pt x="3709940" y="3331312"/>
                  <a:pt x="3743281" y="3352066"/>
                </a:cubicBezTo>
                <a:cubicBezTo>
                  <a:pt x="3762563" y="3364307"/>
                  <a:pt x="3771612" y="3383279"/>
                  <a:pt x="3773604" y="3409971"/>
                </a:cubicBezTo>
                <a:cubicBezTo>
                  <a:pt x="3774973" y="3425409"/>
                  <a:pt x="3774833" y="3445264"/>
                  <a:pt x="3782303" y="3455027"/>
                </a:cubicBezTo>
                <a:cubicBezTo>
                  <a:pt x="3823032" y="3508129"/>
                  <a:pt x="3817073" y="3575628"/>
                  <a:pt x="3816834" y="3641755"/>
                </a:cubicBezTo>
                <a:cubicBezTo>
                  <a:pt x="3816868" y="3649380"/>
                  <a:pt x="3816465" y="3656950"/>
                  <a:pt x="3815414" y="3664423"/>
                </a:cubicBezTo>
                <a:cubicBezTo>
                  <a:pt x="3801919" y="3755638"/>
                  <a:pt x="3815819" y="3842268"/>
                  <a:pt x="3831022" y="3929077"/>
                </a:cubicBezTo>
                <a:cubicBezTo>
                  <a:pt x="3835097" y="3951977"/>
                  <a:pt x="3833989" y="3977140"/>
                  <a:pt x="3833427" y="4001566"/>
                </a:cubicBezTo>
                <a:cubicBezTo>
                  <a:pt x="3832188" y="4065371"/>
                  <a:pt x="3821392" y="4131101"/>
                  <a:pt x="3844622" y="4190727"/>
                </a:cubicBezTo>
                <a:cubicBezTo>
                  <a:pt x="3862782" y="4237659"/>
                  <a:pt x="3887520" y="4278712"/>
                  <a:pt x="3928268" y="4300238"/>
                </a:cubicBezTo>
                <a:cubicBezTo>
                  <a:pt x="3955639" y="4314708"/>
                  <a:pt x="3971141" y="4338123"/>
                  <a:pt x="3977747" y="4374448"/>
                </a:cubicBezTo>
                <a:cubicBezTo>
                  <a:pt x="3983513" y="4405752"/>
                  <a:pt x="3995802" y="4434707"/>
                  <a:pt x="4003670" y="4465215"/>
                </a:cubicBezTo>
                <a:cubicBezTo>
                  <a:pt x="4007817" y="4481320"/>
                  <a:pt x="4013181" y="4499770"/>
                  <a:pt x="4010889" y="4516055"/>
                </a:cubicBezTo>
                <a:cubicBezTo>
                  <a:pt x="4004766" y="4559572"/>
                  <a:pt x="3997230" y="4603706"/>
                  <a:pt x="3985367" y="4645602"/>
                </a:cubicBezTo>
                <a:cubicBezTo>
                  <a:pt x="3979327" y="4666529"/>
                  <a:pt x="3964001" y="4685883"/>
                  <a:pt x="3949671" y="4701292"/>
                </a:cubicBezTo>
                <a:cubicBezTo>
                  <a:pt x="3934619" y="4717144"/>
                  <a:pt x="3926217" y="4732840"/>
                  <a:pt x="3934280" y="4754123"/>
                </a:cubicBezTo>
                <a:cubicBezTo>
                  <a:pt x="3954470" y="4807057"/>
                  <a:pt x="3975168" y="4859522"/>
                  <a:pt x="3997064" y="4911338"/>
                </a:cubicBezTo>
                <a:cubicBezTo>
                  <a:pt x="4000886" y="4920316"/>
                  <a:pt x="4011419" y="4925608"/>
                  <a:pt x="4019528" y="4930834"/>
                </a:cubicBezTo>
                <a:cubicBezTo>
                  <a:pt x="4057441" y="4955228"/>
                  <a:pt x="4096344" y="4977308"/>
                  <a:pt x="4133308" y="5003744"/>
                </a:cubicBezTo>
                <a:cubicBezTo>
                  <a:pt x="4145954" y="5012874"/>
                  <a:pt x="4153881" y="5031960"/>
                  <a:pt x="4163240" y="5047160"/>
                </a:cubicBezTo>
                <a:cubicBezTo>
                  <a:pt x="4166325" y="5051950"/>
                  <a:pt x="4165736" y="5060853"/>
                  <a:pt x="4169223" y="5064337"/>
                </a:cubicBezTo>
                <a:cubicBezTo>
                  <a:pt x="4201572" y="5095297"/>
                  <a:pt x="4199843" y="5142157"/>
                  <a:pt x="4206880" y="5186434"/>
                </a:cubicBezTo>
                <a:cubicBezTo>
                  <a:pt x="4212828" y="5224301"/>
                  <a:pt x="4215657" y="5263904"/>
                  <a:pt x="4222813" y="5299486"/>
                </a:cubicBezTo>
                <a:cubicBezTo>
                  <a:pt x="4234060" y="5354705"/>
                  <a:pt x="4242835" y="5405490"/>
                  <a:pt x="4235257" y="5464049"/>
                </a:cubicBezTo>
                <a:cubicBezTo>
                  <a:pt x="4232096" y="5488106"/>
                  <a:pt x="4247880" y="5518914"/>
                  <a:pt x="4261474" y="5540158"/>
                </a:cubicBezTo>
                <a:cubicBezTo>
                  <a:pt x="4287766" y="5581156"/>
                  <a:pt x="4293039" y="5623827"/>
                  <a:pt x="4280115" y="5674826"/>
                </a:cubicBezTo>
                <a:cubicBezTo>
                  <a:pt x="4275759" y="5691638"/>
                  <a:pt x="4279993" y="5711838"/>
                  <a:pt x="4282322" y="5729864"/>
                </a:cubicBezTo>
                <a:cubicBezTo>
                  <a:pt x="4284366" y="5746757"/>
                  <a:pt x="4288475" y="5763124"/>
                  <a:pt x="4293132" y="5778754"/>
                </a:cubicBezTo>
                <a:cubicBezTo>
                  <a:pt x="4298890" y="5797536"/>
                  <a:pt x="4302061" y="5820581"/>
                  <a:pt x="4313246" y="5832226"/>
                </a:cubicBezTo>
                <a:cubicBezTo>
                  <a:pt x="4348093" y="5868983"/>
                  <a:pt x="4358048" y="5922385"/>
                  <a:pt x="4360648" y="5971487"/>
                </a:cubicBezTo>
                <a:cubicBezTo>
                  <a:pt x="4364319" y="6036528"/>
                  <a:pt x="4361672" y="6107215"/>
                  <a:pt x="4321661" y="6165296"/>
                </a:cubicBezTo>
                <a:cubicBezTo>
                  <a:pt x="4297541" y="6200015"/>
                  <a:pt x="4287954" y="6235151"/>
                  <a:pt x="4306753" y="6277545"/>
                </a:cubicBezTo>
                <a:cubicBezTo>
                  <a:pt x="4319729" y="6306327"/>
                  <a:pt x="4304165" y="6357226"/>
                  <a:pt x="4281339" y="6379605"/>
                </a:cubicBezTo>
                <a:cubicBezTo>
                  <a:pt x="4273124" y="6387708"/>
                  <a:pt x="4264871" y="6396077"/>
                  <a:pt x="4251023" y="6409646"/>
                </a:cubicBezTo>
                <a:cubicBezTo>
                  <a:pt x="4300272" y="6444619"/>
                  <a:pt x="4296891" y="6503223"/>
                  <a:pt x="4299881" y="6560548"/>
                </a:cubicBezTo>
                <a:cubicBezTo>
                  <a:pt x="4301794" y="6595663"/>
                  <a:pt x="4327948" y="6607784"/>
                  <a:pt x="4352197" y="6617730"/>
                </a:cubicBezTo>
                <a:cubicBezTo>
                  <a:pt x="4395933" y="6635319"/>
                  <a:pt x="4412086" y="6665089"/>
                  <a:pt x="4400475" y="6720904"/>
                </a:cubicBezTo>
                <a:lnTo>
                  <a:pt x="4366138" y="6858000"/>
                </a:lnTo>
                <a:lnTo>
                  <a:pt x="0" y="6858000"/>
                </a:lnTo>
                <a:lnTo>
                  <a:pt x="1" y="0"/>
                </a:lnTo>
                <a:close/>
              </a:path>
            </a:pathLst>
          </a:cu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Marcador de contenido 9" descr="Una naranja sobre una superficie de color azul&#10;&#10;Descripción generada automáticamente con confianza media">
            <a:extLst>
              <a:ext uri="{FF2B5EF4-FFF2-40B4-BE49-F238E27FC236}">
                <a16:creationId xmlns:a16="http://schemas.microsoft.com/office/drawing/2014/main" id="{AD22CD5D-F5EC-F543-AB33-E25B0F640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1934" r="1" b="13856"/>
          <a:stretch/>
        </p:blipFill>
        <p:spPr>
          <a:xfrm>
            <a:off x="8298033" y="-3"/>
            <a:ext cx="3893968" cy="3333750"/>
          </a:xfrm>
          <a:custGeom>
            <a:avLst/>
            <a:gdLst/>
            <a:ahLst/>
            <a:cxnLst/>
            <a:rect l="l" t="t" r="r" b="b"/>
            <a:pathLst>
              <a:path w="3893968" h="3333750">
                <a:moveTo>
                  <a:pt x="338369" y="0"/>
                </a:moveTo>
                <a:lnTo>
                  <a:pt x="3893968" y="0"/>
                </a:lnTo>
                <a:lnTo>
                  <a:pt x="3893967" y="3333750"/>
                </a:lnTo>
                <a:lnTo>
                  <a:pt x="304768" y="3333750"/>
                </a:lnTo>
                <a:lnTo>
                  <a:pt x="299375" y="3304361"/>
                </a:lnTo>
                <a:cubicBezTo>
                  <a:pt x="298026" y="3297979"/>
                  <a:pt x="294625" y="3290066"/>
                  <a:pt x="289725" y="3286685"/>
                </a:cubicBezTo>
                <a:cubicBezTo>
                  <a:pt x="228943" y="3245372"/>
                  <a:pt x="222391" y="3179973"/>
                  <a:pt x="213841" y="3115712"/>
                </a:cubicBezTo>
                <a:cubicBezTo>
                  <a:pt x="208562" y="3076788"/>
                  <a:pt x="204974" y="3037516"/>
                  <a:pt x="202333" y="2998158"/>
                </a:cubicBezTo>
                <a:cubicBezTo>
                  <a:pt x="201311" y="2984859"/>
                  <a:pt x="203062" y="2970543"/>
                  <a:pt x="207679" y="2958260"/>
                </a:cubicBezTo>
                <a:cubicBezTo>
                  <a:pt x="217394" y="2932695"/>
                  <a:pt x="230888" y="2908699"/>
                  <a:pt x="240811" y="2883304"/>
                </a:cubicBezTo>
                <a:cubicBezTo>
                  <a:pt x="244723" y="2873766"/>
                  <a:pt x="243836" y="2861985"/>
                  <a:pt x="243624" y="2851291"/>
                </a:cubicBezTo>
                <a:cubicBezTo>
                  <a:pt x="243426" y="2832370"/>
                  <a:pt x="236967" y="2811919"/>
                  <a:pt x="242323" y="2795169"/>
                </a:cubicBezTo>
                <a:cubicBezTo>
                  <a:pt x="256133" y="2751629"/>
                  <a:pt x="248562" y="2712721"/>
                  <a:pt x="227468" y="2674476"/>
                </a:cubicBezTo>
                <a:cubicBezTo>
                  <a:pt x="197898" y="2620935"/>
                  <a:pt x="194974" y="2568022"/>
                  <a:pt x="229169" y="2515159"/>
                </a:cubicBezTo>
                <a:cubicBezTo>
                  <a:pt x="244594" y="2491367"/>
                  <a:pt x="234271" y="2470503"/>
                  <a:pt x="218516" y="2453005"/>
                </a:cubicBezTo>
                <a:cubicBezTo>
                  <a:pt x="200223" y="2432867"/>
                  <a:pt x="194125" y="2412190"/>
                  <a:pt x="203806" y="2386246"/>
                </a:cubicBezTo>
                <a:cubicBezTo>
                  <a:pt x="205960" y="2380500"/>
                  <a:pt x="203920" y="2372844"/>
                  <a:pt x="202383" y="2366479"/>
                </a:cubicBezTo>
                <a:cubicBezTo>
                  <a:pt x="194276" y="2330107"/>
                  <a:pt x="182927" y="2293842"/>
                  <a:pt x="213008" y="2260869"/>
                </a:cubicBezTo>
                <a:cubicBezTo>
                  <a:pt x="218923" y="2254397"/>
                  <a:pt x="220676" y="2244288"/>
                  <a:pt x="224311" y="2235920"/>
                </a:cubicBezTo>
                <a:cubicBezTo>
                  <a:pt x="239094" y="2200901"/>
                  <a:pt x="237508" y="2202386"/>
                  <a:pt x="213159" y="2174578"/>
                </a:cubicBezTo>
                <a:cubicBezTo>
                  <a:pt x="200355" y="2160060"/>
                  <a:pt x="186823" y="2139680"/>
                  <a:pt x="186125" y="2121572"/>
                </a:cubicBezTo>
                <a:cubicBezTo>
                  <a:pt x="181880" y="2012342"/>
                  <a:pt x="145114" y="1911445"/>
                  <a:pt x="109864" y="1810408"/>
                </a:cubicBezTo>
                <a:cubicBezTo>
                  <a:pt x="88103" y="1748119"/>
                  <a:pt x="81469" y="1685980"/>
                  <a:pt x="91769" y="1620762"/>
                </a:cubicBezTo>
                <a:cubicBezTo>
                  <a:pt x="99319" y="1573585"/>
                  <a:pt x="75980" y="1531718"/>
                  <a:pt x="58765" y="1489866"/>
                </a:cubicBezTo>
                <a:cubicBezTo>
                  <a:pt x="55296" y="1481193"/>
                  <a:pt x="44098" y="1473799"/>
                  <a:pt x="34747" y="1469871"/>
                </a:cubicBezTo>
                <a:cubicBezTo>
                  <a:pt x="1693" y="1455674"/>
                  <a:pt x="-5822" y="1427856"/>
                  <a:pt x="4009" y="1390995"/>
                </a:cubicBezTo>
                <a:cubicBezTo>
                  <a:pt x="11672" y="1361791"/>
                  <a:pt x="22973" y="1334742"/>
                  <a:pt x="45159" y="1309564"/>
                </a:cubicBezTo>
                <a:cubicBezTo>
                  <a:pt x="71154" y="1280027"/>
                  <a:pt x="101047" y="1249173"/>
                  <a:pt x="109184" y="1206343"/>
                </a:cubicBezTo>
                <a:cubicBezTo>
                  <a:pt x="112658" y="1187852"/>
                  <a:pt x="111997" y="1172227"/>
                  <a:pt x="104951" y="1153741"/>
                </a:cubicBezTo>
                <a:cubicBezTo>
                  <a:pt x="91343" y="1117870"/>
                  <a:pt x="80753" y="1081537"/>
                  <a:pt x="109280" y="1044112"/>
                </a:cubicBezTo>
                <a:cubicBezTo>
                  <a:pt x="125001" y="1023546"/>
                  <a:pt x="133854" y="996911"/>
                  <a:pt x="126699" y="966765"/>
                </a:cubicBezTo>
                <a:cubicBezTo>
                  <a:pt x="117713" y="929135"/>
                  <a:pt x="128389" y="893152"/>
                  <a:pt x="145915" y="858839"/>
                </a:cubicBezTo>
                <a:cubicBezTo>
                  <a:pt x="152255" y="846589"/>
                  <a:pt x="155129" y="831979"/>
                  <a:pt x="157502" y="818181"/>
                </a:cubicBezTo>
                <a:cubicBezTo>
                  <a:pt x="163007" y="786305"/>
                  <a:pt x="167546" y="754324"/>
                  <a:pt x="171498" y="722208"/>
                </a:cubicBezTo>
                <a:cubicBezTo>
                  <a:pt x="174830" y="695886"/>
                  <a:pt x="176631" y="669515"/>
                  <a:pt x="179187" y="643071"/>
                </a:cubicBezTo>
                <a:cubicBezTo>
                  <a:pt x="181898" y="614129"/>
                  <a:pt x="192167" y="590426"/>
                  <a:pt x="219738" y="576047"/>
                </a:cubicBezTo>
                <a:cubicBezTo>
                  <a:pt x="228499" y="571419"/>
                  <a:pt x="234877" y="561655"/>
                  <a:pt x="241807" y="553751"/>
                </a:cubicBezTo>
                <a:cubicBezTo>
                  <a:pt x="246839" y="548128"/>
                  <a:pt x="250390" y="540914"/>
                  <a:pt x="255647" y="535652"/>
                </a:cubicBezTo>
                <a:cubicBezTo>
                  <a:pt x="283353" y="508059"/>
                  <a:pt x="311279" y="480830"/>
                  <a:pt x="339002" y="453429"/>
                </a:cubicBezTo>
                <a:cubicBezTo>
                  <a:pt x="341622" y="450701"/>
                  <a:pt x="344794" y="447733"/>
                  <a:pt x="345828" y="444388"/>
                </a:cubicBezTo>
                <a:cubicBezTo>
                  <a:pt x="356624" y="409732"/>
                  <a:pt x="366628" y="374766"/>
                  <a:pt x="378221" y="340421"/>
                </a:cubicBezTo>
                <a:cubicBezTo>
                  <a:pt x="382751" y="327190"/>
                  <a:pt x="388574" y="313458"/>
                  <a:pt x="397572" y="303070"/>
                </a:cubicBezTo>
                <a:cubicBezTo>
                  <a:pt x="417983" y="279397"/>
                  <a:pt x="440463" y="257447"/>
                  <a:pt x="447297" y="225450"/>
                </a:cubicBezTo>
                <a:cubicBezTo>
                  <a:pt x="449308" y="216084"/>
                  <a:pt x="449838" y="205131"/>
                  <a:pt x="446575" y="196630"/>
                </a:cubicBezTo>
                <a:cubicBezTo>
                  <a:pt x="433090" y="162088"/>
                  <a:pt x="417206" y="128533"/>
                  <a:pt x="403168" y="94234"/>
                </a:cubicBezTo>
                <a:cubicBezTo>
                  <a:pt x="394482" y="72455"/>
                  <a:pt x="384657" y="52882"/>
                  <a:pt x="360143" y="44217"/>
                </a:cubicBezTo>
                <a:cubicBezTo>
                  <a:pt x="353229" y="41791"/>
                  <a:pt x="345238" y="33910"/>
                  <a:pt x="343268" y="27013"/>
                </a:cubicBezTo>
                <a:close/>
              </a:path>
            </a:pathLst>
          </a:custGeom>
        </p:spPr>
      </p:pic>
      <p:pic>
        <p:nvPicPr>
          <p:cNvPr id="7" name="Marcador de contenido 6" descr="Imagen en blanco y negro de la luna&#10;&#10;Descripción generada automáticamente con confianza baja">
            <a:extLst>
              <a:ext uri="{FF2B5EF4-FFF2-40B4-BE49-F238E27FC236}">
                <a16:creationId xmlns:a16="http://schemas.microsoft.com/office/drawing/2014/main" id="{70199822-8465-674F-A607-5640B89D08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788" b="1377"/>
          <a:stretch/>
        </p:blipFill>
        <p:spPr>
          <a:xfrm>
            <a:off x="8451010" y="3562350"/>
            <a:ext cx="3740986" cy="3333750"/>
          </a:xfrm>
          <a:custGeom>
            <a:avLst/>
            <a:gdLst/>
            <a:ahLst/>
            <a:cxnLst/>
            <a:rect l="l" t="t" r="r" b="b"/>
            <a:pathLst>
              <a:path w="3740986" h="3333750">
                <a:moveTo>
                  <a:pt x="3740986" y="0"/>
                </a:moveTo>
                <a:lnTo>
                  <a:pt x="3740986" y="3333750"/>
                </a:lnTo>
                <a:lnTo>
                  <a:pt x="1063690" y="3333750"/>
                </a:lnTo>
                <a:lnTo>
                  <a:pt x="1045435" y="3294208"/>
                </a:lnTo>
                <a:cubicBezTo>
                  <a:pt x="1037753" y="3279222"/>
                  <a:pt x="1034053" y="3261770"/>
                  <a:pt x="1030027" y="3244920"/>
                </a:cubicBezTo>
                <a:cubicBezTo>
                  <a:pt x="1019314" y="3200944"/>
                  <a:pt x="1016359" y="3153963"/>
                  <a:pt x="985640" y="3117171"/>
                </a:cubicBezTo>
                <a:cubicBezTo>
                  <a:pt x="961567" y="3088190"/>
                  <a:pt x="932992" y="3064401"/>
                  <a:pt x="894424" y="3056827"/>
                </a:cubicBezTo>
                <a:cubicBezTo>
                  <a:pt x="868516" y="3051735"/>
                  <a:pt x="851036" y="3038412"/>
                  <a:pt x="838729" y="3014667"/>
                </a:cubicBezTo>
                <a:cubicBezTo>
                  <a:pt x="828060" y="2994216"/>
                  <a:pt x="812287" y="2976527"/>
                  <a:pt x="799981" y="2956994"/>
                </a:cubicBezTo>
                <a:cubicBezTo>
                  <a:pt x="793490" y="2946681"/>
                  <a:pt x="785535" y="2934974"/>
                  <a:pt x="784476" y="2923402"/>
                </a:cubicBezTo>
                <a:cubicBezTo>
                  <a:pt x="781650" y="2892477"/>
                  <a:pt x="779912" y="2860881"/>
                  <a:pt x="782258" y="2830057"/>
                </a:cubicBezTo>
                <a:cubicBezTo>
                  <a:pt x="783529" y="2814639"/>
                  <a:pt x="792972" y="2798663"/>
                  <a:pt x="802298" y="2785568"/>
                </a:cubicBezTo>
                <a:cubicBezTo>
                  <a:pt x="812156" y="2772040"/>
                  <a:pt x="816395" y="2759793"/>
                  <a:pt x="805625" y="2746620"/>
                </a:cubicBezTo>
                <a:cubicBezTo>
                  <a:pt x="778722" y="2713882"/>
                  <a:pt x="751472" y="2681553"/>
                  <a:pt x="723326" y="2649882"/>
                </a:cubicBezTo>
                <a:cubicBezTo>
                  <a:pt x="718425" y="2644400"/>
                  <a:pt x="708506" y="2642629"/>
                  <a:pt x="700657" y="2640476"/>
                </a:cubicBezTo>
                <a:cubicBezTo>
                  <a:pt x="663968" y="2630436"/>
                  <a:pt x="626864" y="2622158"/>
                  <a:pt x="590604" y="2610551"/>
                </a:cubicBezTo>
                <a:cubicBezTo>
                  <a:pt x="578183" y="2606521"/>
                  <a:pt x="567933" y="2594831"/>
                  <a:pt x="557183" y="2586059"/>
                </a:cubicBezTo>
                <a:cubicBezTo>
                  <a:pt x="553681" y="2583317"/>
                  <a:pt x="552539" y="2577107"/>
                  <a:pt x="548935" y="2575334"/>
                </a:cubicBezTo>
                <a:cubicBezTo>
                  <a:pt x="515760" y="2559811"/>
                  <a:pt x="508587" y="2527369"/>
                  <a:pt x="494448" y="2498246"/>
                </a:cubicBezTo>
                <a:cubicBezTo>
                  <a:pt x="482414" y="2473327"/>
                  <a:pt x="472709" y="2446666"/>
                  <a:pt x="460073" y="2423528"/>
                </a:cubicBezTo>
                <a:cubicBezTo>
                  <a:pt x="440341" y="2387643"/>
                  <a:pt x="423526" y="2354364"/>
                  <a:pt x="419162" y="2312868"/>
                </a:cubicBezTo>
                <a:cubicBezTo>
                  <a:pt x="417412" y="2295811"/>
                  <a:pt x="398327" y="2277469"/>
                  <a:pt x="382867" y="2265300"/>
                </a:cubicBezTo>
                <a:cubicBezTo>
                  <a:pt x="352984" y="2241823"/>
                  <a:pt x="340638" y="2213490"/>
                  <a:pt x="342208" y="2176235"/>
                </a:cubicBezTo>
                <a:cubicBezTo>
                  <a:pt x="342806" y="2163937"/>
                  <a:pt x="335487" y="2150830"/>
                  <a:pt x="330185" y="2138881"/>
                </a:cubicBezTo>
                <a:cubicBezTo>
                  <a:pt x="325333" y="2127655"/>
                  <a:pt x="318827" y="2117155"/>
                  <a:pt x="311991" y="2107258"/>
                </a:cubicBezTo>
                <a:cubicBezTo>
                  <a:pt x="303639" y="2095395"/>
                  <a:pt x="296696" y="2080151"/>
                  <a:pt x="285053" y="2074137"/>
                </a:cubicBezTo>
                <a:cubicBezTo>
                  <a:pt x="248686" y="2055079"/>
                  <a:pt x="230387" y="2020212"/>
                  <a:pt x="219125" y="1986998"/>
                </a:cubicBezTo>
                <a:cubicBezTo>
                  <a:pt x="204014" y="1943041"/>
                  <a:pt x="193227" y="1894098"/>
                  <a:pt x="216490" y="1847207"/>
                </a:cubicBezTo>
                <a:cubicBezTo>
                  <a:pt x="230568" y="1819140"/>
                  <a:pt x="232228" y="1793353"/>
                  <a:pt x="208449" y="1767597"/>
                </a:cubicBezTo>
                <a:cubicBezTo>
                  <a:pt x="192125" y="1750148"/>
                  <a:pt x="195955" y="1712496"/>
                  <a:pt x="211210" y="1693121"/>
                </a:cubicBezTo>
                <a:cubicBezTo>
                  <a:pt x="216691" y="1686115"/>
                  <a:pt x="222156" y="1678920"/>
                  <a:pt x="231411" y="1667170"/>
                </a:cubicBezTo>
                <a:cubicBezTo>
                  <a:pt x="183145" y="1651877"/>
                  <a:pt x="175210" y="1611090"/>
                  <a:pt x="162100" y="1572304"/>
                </a:cubicBezTo>
                <a:cubicBezTo>
                  <a:pt x="154001" y="1548560"/>
                  <a:pt x="129559" y="1544863"/>
                  <a:pt x="107136" y="1542321"/>
                </a:cubicBezTo>
                <a:cubicBezTo>
                  <a:pt x="66757" y="1537975"/>
                  <a:pt x="47552" y="1520409"/>
                  <a:pt x="47119" y="1480084"/>
                </a:cubicBezTo>
                <a:cubicBezTo>
                  <a:pt x="46685" y="1435551"/>
                  <a:pt x="48905" y="1390776"/>
                  <a:pt x="52300" y="1346275"/>
                </a:cubicBezTo>
                <a:cubicBezTo>
                  <a:pt x="54511" y="1318144"/>
                  <a:pt x="63795" y="1292044"/>
                  <a:pt x="84154" y="1269904"/>
                </a:cubicBezTo>
                <a:cubicBezTo>
                  <a:pt x="103997" y="1248389"/>
                  <a:pt x="101115" y="1244060"/>
                  <a:pt x="81787" y="1223062"/>
                </a:cubicBezTo>
                <a:cubicBezTo>
                  <a:pt x="59266" y="1198529"/>
                  <a:pt x="38179" y="1172909"/>
                  <a:pt x="18331" y="1146219"/>
                </a:cubicBezTo>
                <a:cubicBezTo>
                  <a:pt x="12015" y="1137805"/>
                  <a:pt x="11025" y="1124887"/>
                  <a:pt x="8865" y="1113797"/>
                </a:cubicBezTo>
                <a:cubicBezTo>
                  <a:pt x="5044" y="1095016"/>
                  <a:pt x="-536" y="1075822"/>
                  <a:pt x="42" y="1057023"/>
                </a:cubicBezTo>
                <a:cubicBezTo>
                  <a:pt x="689" y="1038982"/>
                  <a:pt x="6854" y="1020626"/>
                  <a:pt x="13124" y="1003412"/>
                </a:cubicBezTo>
                <a:cubicBezTo>
                  <a:pt x="30729" y="955316"/>
                  <a:pt x="53993" y="910530"/>
                  <a:pt x="89970" y="872999"/>
                </a:cubicBezTo>
                <a:cubicBezTo>
                  <a:pt x="94694" y="868169"/>
                  <a:pt x="95794" y="859268"/>
                  <a:pt x="96843" y="851902"/>
                </a:cubicBezTo>
                <a:cubicBezTo>
                  <a:pt x="98614" y="839880"/>
                  <a:pt x="100159" y="827496"/>
                  <a:pt x="99448" y="815508"/>
                </a:cubicBezTo>
                <a:cubicBezTo>
                  <a:pt x="96039" y="757283"/>
                  <a:pt x="118438" y="709324"/>
                  <a:pt x="157502" y="667876"/>
                </a:cubicBezTo>
                <a:cubicBezTo>
                  <a:pt x="168657" y="655953"/>
                  <a:pt x="169222" y="647484"/>
                  <a:pt x="154107" y="637004"/>
                </a:cubicBezTo>
                <a:cubicBezTo>
                  <a:pt x="136544" y="624837"/>
                  <a:pt x="141209" y="604707"/>
                  <a:pt x="143389" y="586715"/>
                </a:cubicBezTo>
                <a:cubicBezTo>
                  <a:pt x="145520" y="568157"/>
                  <a:pt x="147823" y="549389"/>
                  <a:pt x="149954" y="530830"/>
                </a:cubicBezTo>
                <a:cubicBezTo>
                  <a:pt x="151378" y="517119"/>
                  <a:pt x="152441" y="503630"/>
                  <a:pt x="154452" y="490054"/>
                </a:cubicBezTo>
                <a:cubicBezTo>
                  <a:pt x="160729" y="447778"/>
                  <a:pt x="154295" y="410871"/>
                  <a:pt x="120303" y="380117"/>
                </a:cubicBezTo>
                <a:cubicBezTo>
                  <a:pt x="94248" y="356672"/>
                  <a:pt x="84228" y="324494"/>
                  <a:pt x="88248" y="288927"/>
                </a:cubicBezTo>
                <a:cubicBezTo>
                  <a:pt x="88797" y="284476"/>
                  <a:pt x="92089" y="278628"/>
                  <a:pt x="90294" y="275731"/>
                </a:cubicBezTo>
                <a:cubicBezTo>
                  <a:pt x="63920" y="232039"/>
                  <a:pt x="99691" y="192231"/>
                  <a:pt x="98308" y="149888"/>
                </a:cubicBezTo>
                <a:cubicBezTo>
                  <a:pt x="97746" y="131193"/>
                  <a:pt x="110054" y="110938"/>
                  <a:pt x="119719" y="93220"/>
                </a:cubicBezTo>
                <a:cubicBezTo>
                  <a:pt x="132989" y="68859"/>
                  <a:pt x="145914" y="47016"/>
                  <a:pt x="136241" y="16530"/>
                </a:cubicBezTo>
                <a:lnTo>
                  <a:pt x="133480" y="1"/>
                </a:lnTo>
                <a:close/>
              </a:path>
            </a:pathLst>
          </a:cu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3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ADAA4C-DCD2-D442-889F-B21EE6C2D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762001"/>
            <a:ext cx="3053247" cy="304799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6000"/>
              <a:t>SANGRE DE RANA</a:t>
            </a:r>
          </a:p>
        </p:txBody>
      </p:sp>
      <p:pic>
        <p:nvPicPr>
          <p:cNvPr id="5" name="Marcador de contenido 4" descr="Imagen que contiene tablero, sostener, tabla, firmar&#10;&#10;Descripción generada automáticamente">
            <a:extLst>
              <a:ext uri="{FF2B5EF4-FFF2-40B4-BE49-F238E27FC236}">
                <a16:creationId xmlns:a16="http://schemas.microsoft.com/office/drawing/2014/main" id="{B973549C-8A50-4441-9428-BE76EC6EC0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82" r="10911"/>
          <a:stretch/>
        </p:blipFill>
        <p:spPr>
          <a:xfrm>
            <a:off x="762000" y="1653216"/>
            <a:ext cx="2286000" cy="4026048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Marcador de contenido 6" descr="Imagen borrosa de una persona&#10;&#10;Descripción generada automáticamente con confianza baja">
            <a:extLst>
              <a:ext uri="{FF2B5EF4-FFF2-40B4-BE49-F238E27FC236}">
                <a16:creationId xmlns:a16="http://schemas.microsoft.com/office/drawing/2014/main" id="{EED011A3-E76F-EE4C-8EFE-3BB8BB29B5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1" r="10845"/>
          <a:stretch/>
        </p:blipFill>
        <p:spPr>
          <a:xfrm>
            <a:off x="9551881" y="602374"/>
            <a:ext cx="1735712" cy="2702845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pic>
        <p:nvPicPr>
          <p:cNvPr id="10" name="Marcador de contenido 9" descr="Un plato de color azul&#10;&#10;Descripción generada automáticamente con confianza media">
            <a:extLst>
              <a:ext uri="{FF2B5EF4-FFF2-40B4-BE49-F238E27FC236}">
                <a16:creationId xmlns:a16="http://schemas.microsoft.com/office/drawing/2014/main" id="{3B54723C-E20B-8247-8685-28B1FC8F6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428896" y="3247657"/>
            <a:ext cx="2001103" cy="2668139"/>
          </a:xfrm>
          <a:custGeom>
            <a:avLst/>
            <a:gdLst/>
            <a:ahLst/>
            <a:cxnLst/>
            <a:rect l="l" t="t" r="r" b="b"/>
            <a:pathLst>
              <a:path w="2286000" h="2281281">
                <a:moveTo>
                  <a:pt x="0" y="0"/>
                </a:moveTo>
                <a:lnTo>
                  <a:pt x="2286000" y="0"/>
                </a:lnTo>
                <a:lnTo>
                  <a:pt x="2286000" y="2281281"/>
                </a:lnTo>
                <a:lnTo>
                  <a:pt x="0" y="2281281"/>
                </a:lnTo>
                <a:close/>
              </a:path>
            </a:pathLst>
          </a:cu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4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C7641D-CEEC-B34B-AF27-6D958BE63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380153"/>
            <a:ext cx="10668000" cy="1066490"/>
          </a:xfrm>
        </p:spPr>
        <p:txBody>
          <a:bodyPr vert="horz" lIns="91440" tIns="45720" rIns="91440" bIns="45720" rtlCol="0" anchor="b" anchorCtr="0">
            <a:normAutofit fontScale="90000"/>
          </a:bodyPr>
          <a:lstStyle/>
          <a:p>
            <a:pPr algn="ctr"/>
            <a:r>
              <a:rPr lang="en-US" sz="3800" dirty="0"/>
              <a:t>CORTES TRANSVERSALES DE INSTESTINO DELGADO</a:t>
            </a:r>
          </a:p>
        </p:txBody>
      </p:sp>
      <p:pic>
        <p:nvPicPr>
          <p:cNvPr id="9" name="Marcador de contenido 8" descr="Imagen que contiene oscuro, reloj, tabla, monitor&#10;&#10;Descripción generada automáticamente">
            <a:extLst>
              <a:ext uri="{FF2B5EF4-FFF2-40B4-BE49-F238E27FC236}">
                <a16:creationId xmlns:a16="http://schemas.microsoft.com/office/drawing/2014/main" id="{02496911-FBEA-BA45-8DF0-9CADFBAEE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612"/>
          <a:stretch/>
        </p:blipFill>
        <p:spPr>
          <a:xfrm>
            <a:off x="1219200" y="0"/>
            <a:ext cx="2365816" cy="4541737"/>
          </a:xfrm>
          <a:prstGeom prst="rect">
            <a:avLst/>
          </a:prstGeom>
        </p:spPr>
      </p:pic>
      <p:pic>
        <p:nvPicPr>
          <p:cNvPr id="5" name="Marcador de contenido 4" descr="Imagen que contiene viendo, gato, reloj, monitor&#10;&#10;Descripción generada automáticamente">
            <a:extLst>
              <a:ext uri="{FF2B5EF4-FFF2-40B4-BE49-F238E27FC236}">
                <a16:creationId xmlns:a16="http://schemas.microsoft.com/office/drawing/2014/main" id="{A54FC8DC-F431-6644-B333-0AC3056953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400" r="1" b="41316"/>
          <a:stretch/>
        </p:blipFill>
        <p:spPr>
          <a:xfrm>
            <a:off x="8272153" y="514350"/>
            <a:ext cx="3661760" cy="2464309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1A8673D-5FEF-402F-8864-988FBAF8C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7B408A1A-81A5-D745-A8A6-B634600B6B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95" r="-1" b="44247"/>
          <a:stretch/>
        </p:blipFill>
        <p:spPr>
          <a:xfrm>
            <a:off x="4053177" y="373894"/>
            <a:ext cx="3982550" cy="268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120C39-B90D-2F48-B12C-2AE85C93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425499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300" dirty="0"/>
              <a:t>CORTES TRANSVERSALES DE INTESTINO GRUESO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Marcador de contenido 6" descr="Imagen que contiene luz&#10;&#10;Descripción generada automáticamente">
            <a:extLst>
              <a:ext uri="{FF2B5EF4-FFF2-40B4-BE49-F238E27FC236}">
                <a16:creationId xmlns:a16="http://schemas.microsoft.com/office/drawing/2014/main" id="{B5C7CD4A-49CC-7B4F-95F8-B21710204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080" y="635002"/>
            <a:ext cx="2627219" cy="5838265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tazón, gato&#10;&#10;Descripción generada automáticamente">
            <a:extLst>
              <a:ext uri="{FF2B5EF4-FFF2-40B4-BE49-F238E27FC236}">
                <a16:creationId xmlns:a16="http://schemas.microsoft.com/office/drawing/2014/main" id="{287CF21A-542E-EC40-9737-99C1AABE41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27969" r="1" b="28195"/>
          <a:stretch/>
        </p:blipFill>
        <p:spPr>
          <a:xfrm>
            <a:off x="8743950" y="1638300"/>
            <a:ext cx="3487835" cy="339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6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BC91E8-E252-DC47-A1F5-AE0793836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3300"/>
              <a:t>CORTE TRANSVERSAL DE LA PARED DEL ESTÓMAGO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Marcador de contenido 6" descr="Imagen que contiene tabla, luz, espejo, espejo de mano&#10;&#10;Descripción generada automáticamente">
            <a:extLst>
              <a:ext uri="{FF2B5EF4-FFF2-40B4-BE49-F238E27FC236}">
                <a16:creationId xmlns:a16="http://schemas.microsoft.com/office/drawing/2014/main" id="{08482ABC-D43A-4C48-9BB2-3DCCCBCA4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813" y="1268750"/>
            <a:ext cx="2763188" cy="3684251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655BF365-67A3-F347-B3FD-BB20BD9072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130"/>
          <a:stretch/>
        </p:blipFill>
        <p:spPr>
          <a:xfrm>
            <a:off x="9144000" y="1533332"/>
            <a:ext cx="2923081" cy="311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5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824752-3F7F-3847-94D8-F7DAD54E0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753" y="1023938"/>
            <a:ext cx="3053247" cy="278606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2900"/>
              <a:t>CORTES TRANSVERSALES DE TEJIDO MUSCULAR CARDÍACO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F7A657-A936-48EC-851D-106D4F1B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D585759-3D5B-483A-8B7F-131E9372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 descr="Pantalla azul con fruta&#10;&#10;Descripción generada automáticamente con confianza media">
            <a:extLst>
              <a:ext uri="{FF2B5EF4-FFF2-40B4-BE49-F238E27FC236}">
                <a16:creationId xmlns:a16="http://schemas.microsoft.com/office/drawing/2014/main" id="{5D92F3AE-5F41-8341-A69F-A34C58FFB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00" r="1" b="24678"/>
          <a:stretch/>
        </p:blipFill>
        <p:spPr>
          <a:xfrm>
            <a:off x="431844" y="1746292"/>
            <a:ext cx="3053247" cy="3251539"/>
          </a:xfrm>
          <a:prstGeom prst="rect">
            <a:avLst/>
          </a:prstGeom>
        </p:spPr>
      </p:pic>
      <p:sp>
        <p:nvSpPr>
          <p:cNvPr id="31" name="Freeform: Shape 26">
            <a:extLst>
              <a:ext uri="{FF2B5EF4-FFF2-40B4-BE49-F238E27FC236}">
                <a16:creationId xmlns:a16="http://schemas.microsoft.com/office/drawing/2014/main" id="{D67957E4-F168-4C9F-98D0-2E1865C9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28">
            <a:extLst>
              <a:ext uri="{FF2B5EF4-FFF2-40B4-BE49-F238E27FC236}">
                <a16:creationId xmlns:a16="http://schemas.microsoft.com/office/drawing/2014/main" id="{3E83D9A9-D471-4D7B-B201-DE182EF2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fruta, naranja, monitor, pantalla&#10;&#10;Descripción generada automáticamente">
            <a:extLst>
              <a:ext uri="{FF2B5EF4-FFF2-40B4-BE49-F238E27FC236}">
                <a16:creationId xmlns:a16="http://schemas.microsoft.com/office/drawing/2014/main" id="{8E9D04D2-680D-9D41-9EC7-DDF8123E3C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820150" y="254001"/>
            <a:ext cx="2895599" cy="643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E878F2-FF5E-664F-A17C-44C340E88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84" y="1062039"/>
            <a:ext cx="3384966" cy="281743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3800" dirty="0"/>
              <a:t>CORTE TRANSVERSAL DE GANGLIO LINFÁTICO</a:t>
            </a:r>
          </a:p>
        </p:txBody>
      </p:sp>
      <p:pic>
        <p:nvPicPr>
          <p:cNvPr id="5" name="Marcador de contenido 4" descr="Imagen que contiene monitor, pantalla, sostener, tabla&#10;&#10;Descripción generada automáticamente">
            <a:extLst>
              <a:ext uri="{FF2B5EF4-FFF2-40B4-BE49-F238E27FC236}">
                <a16:creationId xmlns:a16="http://schemas.microsoft.com/office/drawing/2014/main" id="{E6F8F363-33C0-3546-AAC1-AE00F53E0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656" r="-1" b="25571"/>
          <a:stretch/>
        </p:blipFill>
        <p:spPr>
          <a:xfrm>
            <a:off x="4232496" y="10"/>
            <a:ext cx="7959505" cy="6857992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61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13C054-B96E-6846-8574-773731781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62039"/>
            <a:ext cx="2952750" cy="281743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3400"/>
              <a:t>CORTE TRANSVERSAL DE OVARIO</a:t>
            </a:r>
          </a:p>
        </p:txBody>
      </p:sp>
      <p:pic>
        <p:nvPicPr>
          <p:cNvPr id="5" name="Marcador de contenido 4" descr="Un plato hondo&#10;&#10;Descripción generada automáticamente con confianza baja">
            <a:extLst>
              <a:ext uri="{FF2B5EF4-FFF2-40B4-BE49-F238E27FC236}">
                <a16:creationId xmlns:a16="http://schemas.microsoft.com/office/drawing/2014/main" id="{BF75965A-0456-3445-8E07-DCE94C179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837" r="-1" b="29391"/>
          <a:stretch/>
        </p:blipFill>
        <p:spPr>
          <a:xfrm>
            <a:off x="4232496" y="10"/>
            <a:ext cx="7959505" cy="6857992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932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68954A-A6C7-EA43-9ADD-9D4EED43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442333"/>
            <a:ext cx="5905500" cy="162596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4700"/>
              <a:t>CORTE TRANSVERSAL DE TESTÍCULO</a:t>
            </a:r>
          </a:p>
        </p:txBody>
      </p:sp>
      <p:pic>
        <p:nvPicPr>
          <p:cNvPr id="7" name="Marcador de contenido 6" descr="Un tazón azul con naranja&#10;&#10;Descripción generada automáticamente con confianza baja">
            <a:extLst>
              <a:ext uri="{FF2B5EF4-FFF2-40B4-BE49-F238E27FC236}">
                <a16:creationId xmlns:a16="http://schemas.microsoft.com/office/drawing/2014/main" id="{5D408D0E-74A5-E84A-A996-F58FD11D2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542" r="-2" b="14860"/>
          <a:stretch/>
        </p:blipFill>
        <p:spPr>
          <a:xfrm>
            <a:off x="1" y="2"/>
            <a:ext cx="6000749" cy="4048201"/>
          </a:xfrm>
          <a:custGeom>
            <a:avLst/>
            <a:gdLst/>
            <a:ahLst/>
            <a:cxnLst/>
            <a:rect l="l" t="t" r="r" b="b"/>
            <a:pathLst>
              <a:path w="6000749" h="4048201">
                <a:moveTo>
                  <a:pt x="0" y="0"/>
                </a:moveTo>
                <a:lnTo>
                  <a:pt x="6000749" y="0"/>
                </a:lnTo>
                <a:lnTo>
                  <a:pt x="6000749" y="4048201"/>
                </a:lnTo>
                <a:lnTo>
                  <a:pt x="5944247" y="4045387"/>
                </a:lnTo>
                <a:cubicBezTo>
                  <a:pt x="5912733" y="4040867"/>
                  <a:pt x="5883531" y="4032761"/>
                  <a:pt x="5860259" y="4018993"/>
                </a:cubicBezTo>
                <a:cubicBezTo>
                  <a:pt x="5845522" y="4010145"/>
                  <a:pt x="5815127" y="4009004"/>
                  <a:pt x="5790563" y="4005335"/>
                </a:cubicBezTo>
                <a:cubicBezTo>
                  <a:pt x="5770110" y="4002399"/>
                  <a:pt x="5748643" y="3999987"/>
                  <a:pt x="5726340" y="3999392"/>
                </a:cubicBezTo>
                <a:cubicBezTo>
                  <a:pt x="5702558" y="3998630"/>
                  <a:pt x="5676008" y="3996376"/>
                  <a:pt x="5653401" y="4001303"/>
                </a:cubicBezTo>
                <a:cubicBezTo>
                  <a:pt x="5584839" y="4015993"/>
                  <a:pt x="5528518" y="4014398"/>
                  <a:pt x="5475787" y="3994543"/>
                </a:cubicBezTo>
                <a:cubicBezTo>
                  <a:pt x="5448461" y="3984280"/>
                  <a:pt x="5408578" y="3972789"/>
                  <a:pt x="5376427" y="3977186"/>
                </a:cubicBezTo>
                <a:cubicBezTo>
                  <a:pt x="5298173" y="3987786"/>
                  <a:pt x="5231306" y="3983731"/>
                  <a:pt x="5158711" y="3977849"/>
                </a:cubicBezTo>
                <a:cubicBezTo>
                  <a:pt x="5111928" y="3974139"/>
                  <a:pt x="5059522" y="3974442"/>
                  <a:pt x="5009625" y="3971931"/>
                </a:cubicBezTo>
                <a:cubicBezTo>
                  <a:pt x="4951287" y="3968925"/>
                  <a:pt x="4888949" y="3973666"/>
                  <a:pt x="4849941" y="3947886"/>
                </a:cubicBezTo>
                <a:cubicBezTo>
                  <a:pt x="4845543" y="3945116"/>
                  <a:pt x="4833681" y="3946241"/>
                  <a:pt x="4827520" y="3943911"/>
                </a:cubicBezTo>
                <a:cubicBezTo>
                  <a:pt x="4807945" y="3936885"/>
                  <a:pt x="4783117" y="3931364"/>
                  <a:pt x="4771814" y="3921081"/>
                </a:cubicBezTo>
                <a:cubicBezTo>
                  <a:pt x="4739115" y="3891003"/>
                  <a:pt x="4712325" y="3858949"/>
                  <a:pt x="4682399" y="3827911"/>
                </a:cubicBezTo>
                <a:cubicBezTo>
                  <a:pt x="4675987" y="3821273"/>
                  <a:pt x="4669645" y="3812548"/>
                  <a:pt x="4657971" y="3809870"/>
                </a:cubicBezTo>
                <a:cubicBezTo>
                  <a:pt x="4590588" y="3794559"/>
                  <a:pt x="4522266" y="3780327"/>
                  <a:pt x="4453288" y="3766566"/>
                </a:cubicBezTo>
                <a:cubicBezTo>
                  <a:pt x="4425551" y="3761082"/>
                  <a:pt x="4404161" y="3769423"/>
                  <a:pt x="4382131" y="3783516"/>
                </a:cubicBezTo>
                <a:cubicBezTo>
                  <a:pt x="4360738" y="3796954"/>
                  <a:pt x="4334041" y="3811525"/>
                  <a:pt x="4305858" y="3818191"/>
                </a:cubicBezTo>
                <a:cubicBezTo>
                  <a:pt x="4249453" y="3831335"/>
                  <a:pt x="4190357" y="3840900"/>
                  <a:pt x="4132173" y="3849202"/>
                </a:cubicBezTo>
                <a:cubicBezTo>
                  <a:pt x="4110399" y="3852309"/>
                  <a:pt x="4086246" y="3848957"/>
                  <a:pt x="4065132" y="3846494"/>
                </a:cubicBezTo>
                <a:cubicBezTo>
                  <a:pt x="4025130" y="3841816"/>
                  <a:pt x="3987480" y="3833214"/>
                  <a:pt x="3946286" y="3830407"/>
                </a:cubicBezTo>
                <a:cubicBezTo>
                  <a:pt x="3898481" y="3827220"/>
                  <a:pt x="3868394" y="3815462"/>
                  <a:pt x="3850960" y="3792837"/>
                </a:cubicBezTo>
                <a:cubicBezTo>
                  <a:pt x="3825028" y="3759151"/>
                  <a:pt x="3772121" y="3740642"/>
                  <a:pt x="3710981" y="3728217"/>
                </a:cubicBezTo>
                <a:cubicBezTo>
                  <a:pt x="3633314" y="3712297"/>
                  <a:pt x="3545330" y="3726172"/>
                  <a:pt x="3460521" y="3731663"/>
                </a:cubicBezTo>
                <a:cubicBezTo>
                  <a:pt x="3428049" y="3733842"/>
                  <a:pt x="3394563" y="3736542"/>
                  <a:pt x="3364418" y="3734612"/>
                </a:cubicBezTo>
                <a:cubicBezTo>
                  <a:pt x="3250133" y="3727505"/>
                  <a:pt x="3136002" y="3721509"/>
                  <a:pt x="3013997" y="3739481"/>
                </a:cubicBezTo>
                <a:cubicBezTo>
                  <a:pt x="3004006" y="3740906"/>
                  <a:pt x="2993928" y="3741779"/>
                  <a:pt x="2983805" y="3742278"/>
                </a:cubicBezTo>
                <a:cubicBezTo>
                  <a:pt x="2895979" y="3747067"/>
                  <a:pt x="2805960" y="3756890"/>
                  <a:pt x="2738094" y="3725411"/>
                </a:cubicBezTo>
                <a:cubicBezTo>
                  <a:pt x="2725615" y="3719638"/>
                  <a:pt x="2699242" y="3721135"/>
                  <a:pt x="2678828" y="3721025"/>
                </a:cubicBezTo>
                <a:cubicBezTo>
                  <a:pt x="2643514" y="3721155"/>
                  <a:pt x="2618910" y="3714659"/>
                  <a:pt x="2603910" y="3698860"/>
                </a:cubicBezTo>
                <a:cubicBezTo>
                  <a:pt x="2578519" y="3671516"/>
                  <a:pt x="2549282" y="3645289"/>
                  <a:pt x="2525978" y="3617268"/>
                </a:cubicBezTo>
                <a:cubicBezTo>
                  <a:pt x="2509762" y="3598057"/>
                  <a:pt x="2483468" y="3589913"/>
                  <a:pt x="2444032" y="3586664"/>
                </a:cubicBezTo>
                <a:cubicBezTo>
                  <a:pt x="2421927" y="3584910"/>
                  <a:pt x="2401860" y="3577011"/>
                  <a:pt x="2385112" y="3569392"/>
                </a:cubicBezTo>
                <a:cubicBezTo>
                  <a:pt x="2364860" y="3560197"/>
                  <a:pt x="2352980" y="3545842"/>
                  <a:pt x="2331129" y="3538198"/>
                </a:cubicBezTo>
                <a:cubicBezTo>
                  <a:pt x="2277762" y="3518999"/>
                  <a:pt x="2258266" y="3492136"/>
                  <a:pt x="2269566" y="3453894"/>
                </a:cubicBezTo>
                <a:cubicBezTo>
                  <a:pt x="2279659" y="3419977"/>
                  <a:pt x="2235034" y="3382914"/>
                  <a:pt x="2183419" y="3383669"/>
                </a:cubicBezTo>
                <a:cubicBezTo>
                  <a:pt x="2126349" y="3384447"/>
                  <a:pt x="2085261" y="3372185"/>
                  <a:pt x="2042813" y="3358037"/>
                </a:cubicBezTo>
                <a:cubicBezTo>
                  <a:pt x="2019099" y="3350091"/>
                  <a:pt x="1986669" y="3344900"/>
                  <a:pt x="1956288" y="3346401"/>
                </a:cubicBezTo>
                <a:cubicBezTo>
                  <a:pt x="1840886" y="3351916"/>
                  <a:pt x="1735315" y="3380383"/>
                  <a:pt x="1630190" y="3417096"/>
                </a:cubicBezTo>
                <a:cubicBezTo>
                  <a:pt x="1561494" y="3441060"/>
                  <a:pt x="1483492" y="3455965"/>
                  <a:pt x="1408608" y="3472313"/>
                </a:cubicBezTo>
                <a:cubicBezTo>
                  <a:pt x="1385284" y="3477339"/>
                  <a:pt x="1354772" y="3477918"/>
                  <a:pt x="1333449" y="3473973"/>
                </a:cubicBezTo>
                <a:cubicBezTo>
                  <a:pt x="1258677" y="3460472"/>
                  <a:pt x="1184155" y="3446180"/>
                  <a:pt x="1113854" y="3428265"/>
                </a:cubicBezTo>
                <a:cubicBezTo>
                  <a:pt x="1048427" y="3411356"/>
                  <a:pt x="977291" y="3410553"/>
                  <a:pt x="902724" y="3424024"/>
                </a:cubicBezTo>
                <a:cubicBezTo>
                  <a:pt x="848399" y="3433852"/>
                  <a:pt x="798480" y="3436253"/>
                  <a:pt x="746075" y="3436555"/>
                </a:cubicBezTo>
                <a:cubicBezTo>
                  <a:pt x="702394" y="3436745"/>
                  <a:pt x="654694" y="3439396"/>
                  <a:pt x="611517" y="3448201"/>
                </a:cubicBezTo>
                <a:cubicBezTo>
                  <a:pt x="551003" y="3460611"/>
                  <a:pt x="499904" y="3462426"/>
                  <a:pt x="448281" y="3450343"/>
                </a:cubicBezTo>
                <a:cubicBezTo>
                  <a:pt x="420771" y="3443882"/>
                  <a:pt x="386449" y="3443304"/>
                  <a:pt x="354390" y="3440702"/>
                </a:cubicBezTo>
                <a:cubicBezTo>
                  <a:pt x="305001" y="3436609"/>
                  <a:pt x="254061" y="3434435"/>
                  <a:pt x="205560" y="3428894"/>
                </a:cubicBezTo>
                <a:cubicBezTo>
                  <a:pt x="153378" y="3423121"/>
                  <a:pt x="104769" y="3411741"/>
                  <a:pt x="51784" y="3407972"/>
                </a:cubicBezTo>
                <a:lnTo>
                  <a:pt x="0" y="3398392"/>
                </a:lnTo>
                <a:close/>
              </a:path>
            </a:pathLst>
          </a:custGeom>
        </p:spPr>
      </p:pic>
      <p:pic>
        <p:nvPicPr>
          <p:cNvPr id="5" name="Marcador de contenido 4" descr="Imagen que contiene raqueta, grande, hombre, sostener&#10;&#10;Descripción generada automáticamente">
            <a:extLst>
              <a:ext uri="{FF2B5EF4-FFF2-40B4-BE49-F238E27FC236}">
                <a16:creationId xmlns:a16="http://schemas.microsoft.com/office/drawing/2014/main" id="{920878A2-43DA-0943-9570-25A27D18EA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083" r="2" b="14445"/>
          <a:stretch/>
        </p:blipFill>
        <p:spPr>
          <a:xfrm>
            <a:off x="6191250" y="10"/>
            <a:ext cx="6000750" cy="4038328"/>
          </a:xfrm>
          <a:custGeom>
            <a:avLst/>
            <a:gdLst/>
            <a:ahLst/>
            <a:cxnLst/>
            <a:rect l="l" t="t" r="r" b="b"/>
            <a:pathLst>
              <a:path w="6000750" h="4038338">
                <a:moveTo>
                  <a:pt x="0" y="0"/>
                </a:moveTo>
                <a:lnTo>
                  <a:pt x="6000750" y="0"/>
                </a:lnTo>
                <a:lnTo>
                  <a:pt x="6000750" y="3014035"/>
                </a:lnTo>
                <a:lnTo>
                  <a:pt x="5966830" y="3028116"/>
                </a:lnTo>
                <a:cubicBezTo>
                  <a:pt x="5952443" y="3034512"/>
                  <a:pt x="5934250" y="3039750"/>
                  <a:pt x="5924081" y="3047622"/>
                </a:cubicBezTo>
                <a:cubicBezTo>
                  <a:pt x="5872250" y="3087682"/>
                  <a:pt x="5801533" y="3089841"/>
                  <a:pt x="5731624" y="3095095"/>
                </a:cubicBezTo>
                <a:cubicBezTo>
                  <a:pt x="5719354" y="3095902"/>
                  <a:pt x="5704534" y="3096694"/>
                  <a:pt x="5694549" y="3100763"/>
                </a:cubicBezTo>
                <a:cubicBezTo>
                  <a:pt x="5649454" y="3119091"/>
                  <a:pt x="5609249" y="3120675"/>
                  <a:pt x="5566282" y="3110565"/>
                </a:cubicBezTo>
                <a:cubicBezTo>
                  <a:pt x="5528993" y="3101914"/>
                  <a:pt x="5487135" y="3099578"/>
                  <a:pt x="5447800" y="3122561"/>
                </a:cubicBezTo>
                <a:cubicBezTo>
                  <a:pt x="5360376" y="3173554"/>
                  <a:pt x="5261407" y="3189562"/>
                  <a:pt x="5153053" y="3180664"/>
                </a:cubicBezTo>
                <a:cubicBezTo>
                  <a:pt x="5075663" y="3174334"/>
                  <a:pt x="5001217" y="3180991"/>
                  <a:pt x="4924781" y="3209456"/>
                </a:cubicBezTo>
                <a:cubicBezTo>
                  <a:pt x="4895391" y="3220447"/>
                  <a:pt x="4855493" y="3221608"/>
                  <a:pt x="4820364" y="3228131"/>
                </a:cubicBezTo>
                <a:cubicBezTo>
                  <a:pt x="4800480" y="3231723"/>
                  <a:pt x="4778372" y="3235065"/>
                  <a:pt x="4761902" y="3242137"/>
                </a:cubicBezTo>
                <a:cubicBezTo>
                  <a:pt x="4717897" y="3260500"/>
                  <a:pt x="4677587" y="3281733"/>
                  <a:pt x="4633202" y="3299962"/>
                </a:cubicBezTo>
                <a:cubicBezTo>
                  <a:pt x="4611860" y="3308671"/>
                  <a:pt x="4585870" y="3315400"/>
                  <a:pt x="4560907" y="3319152"/>
                </a:cubicBezTo>
                <a:cubicBezTo>
                  <a:pt x="4487147" y="3330619"/>
                  <a:pt x="4413256" y="3341162"/>
                  <a:pt x="4339486" y="3349988"/>
                </a:cubicBezTo>
                <a:cubicBezTo>
                  <a:pt x="4217749" y="3364712"/>
                  <a:pt x="4094519" y="3381727"/>
                  <a:pt x="3999196" y="3339060"/>
                </a:cubicBezTo>
                <a:cubicBezTo>
                  <a:pt x="3991419" y="3335638"/>
                  <a:pt x="3975703" y="3335236"/>
                  <a:pt x="3963458" y="3336228"/>
                </a:cubicBezTo>
                <a:cubicBezTo>
                  <a:pt x="3906915" y="3340709"/>
                  <a:pt x="3849392" y="3348538"/>
                  <a:pt x="3793244" y="3350695"/>
                </a:cubicBezTo>
                <a:cubicBezTo>
                  <a:pt x="3748320" y="3352384"/>
                  <a:pt x="3711764" y="3359110"/>
                  <a:pt x="3680534" y="3380182"/>
                </a:cubicBezTo>
                <a:cubicBezTo>
                  <a:pt x="3639690" y="3407913"/>
                  <a:pt x="3587939" y="3428136"/>
                  <a:pt x="3528420" y="3429642"/>
                </a:cubicBezTo>
                <a:cubicBezTo>
                  <a:pt x="3468933" y="3431332"/>
                  <a:pt x="3432439" y="3451266"/>
                  <a:pt x="3391383" y="3472419"/>
                </a:cubicBezTo>
                <a:cubicBezTo>
                  <a:pt x="3361528" y="3487818"/>
                  <a:pt x="3327785" y="3506605"/>
                  <a:pt x="3292964" y="3512706"/>
                </a:cubicBezTo>
                <a:cubicBezTo>
                  <a:pt x="3214060" y="3526418"/>
                  <a:pt x="3151318" y="3574267"/>
                  <a:pt x="3062201" y="3564890"/>
                </a:cubicBezTo>
                <a:cubicBezTo>
                  <a:pt x="3056279" y="3564225"/>
                  <a:pt x="3046456" y="3569403"/>
                  <a:pt x="3038377" y="3571499"/>
                </a:cubicBezTo>
                <a:cubicBezTo>
                  <a:pt x="2973700" y="3587903"/>
                  <a:pt x="2910969" y="3589865"/>
                  <a:pt x="2859478" y="3573610"/>
                </a:cubicBezTo>
                <a:cubicBezTo>
                  <a:pt x="2791993" y="3552460"/>
                  <a:pt x="2721606" y="3559482"/>
                  <a:pt x="2645189" y="3580393"/>
                </a:cubicBezTo>
                <a:cubicBezTo>
                  <a:pt x="2620649" y="3587104"/>
                  <a:pt x="2595977" y="3592890"/>
                  <a:pt x="2571005" y="3599095"/>
                </a:cubicBezTo>
                <a:cubicBezTo>
                  <a:pt x="2537264" y="3607686"/>
                  <a:pt x="2503192" y="3616514"/>
                  <a:pt x="2469455" y="3625104"/>
                </a:cubicBezTo>
                <a:cubicBezTo>
                  <a:pt x="2436782" y="3633542"/>
                  <a:pt x="2400912" y="3645078"/>
                  <a:pt x="2372944" y="3632831"/>
                </a:cubicBezTo>
                <a:cubicBezTo>
                  <a:pt x="2348857" y="3622294"/>
                  <a:pt x="2333335" y="3625831"/>
                  <a:pt x="2314679" y="3640577"/>
                </a:cubicBezTo>
                <a:cubicBezTo>
                  <a:pt x="2249913" y="3692113"/>
                  <a:pt x="2167939" y="3730244"/>
                  <a:pt x="2058974" y="3747677"/>
                </a:cubicBezTo>
                <a:cubicBezTo>
                  <a:pt x="2036537" y="3751257"/>
                  <a:pt x="2014061" y="3757106"/>
                  <a:pt x="1992327" y="3763040"/>
                </a:cubicBezTo>
                <a:cubicBezTo>
                  <a:pt x="1978998" y="3766641"/>
                  <a:pt x="1962841" y="3770835"/>
                  <a:pt x="1955347" y="3777003"/>
                </a:cubicBezTo>
                <a:cubicBezTo>
                  <a:pt x="1896888" y="3824240"/>
                  <a:pt x="1821061" y="3862060"/>
                  <a:pt x="1737354" y="3895718"/>
                </a:cubicBezTo>
                <a:cubicBezTo>
                  <a:pt x="1707383" y="3907735"/>
                  <a:pt x="1675266" y="3920058"/>
                  <a:pt x="1642029" y="3927066"/>
                </a:cubicBezTo>
                <a:cubicBezTo>
                  <a:pt x="1607367" y="3934277"/>
                  <a:pt x="1570070" y="3935822"/>
                  <a:pt x="1534084" y="3938879"/>
                </a:cubicBezTo>
                <a:cubicBezTo>
                  <a:pt x="1512864" y="3940775"/>
                  <a:pt x="1488617" y="3944422"/>
                  <a:pt x="1471073" y="3941450"/>
                </a:cubicBezTo>
                <a:cubicBezTo>
                  <a:pt x="1415484" y="3932199"/>
                  <a:pt x="1361493" y="3921398"/>
                  <a:pt x="1309076" y="3908861"/>
                </a:cubicBezTo>
                <a:cubicBezTo>
                  <a:pt x="1264195" y="3898081"/>
                  <a:pt x="1255284" y="3896899"/>
                  <a:pt x="1221530" y="3923241"/>
                </a:cubicBezTo>
                <a:cubicBezTo>
                  <a:pt x="1186779" y="3950290"/>
                  <a:pt x="1141270" y="3968301"/>
                  <a:pt x="1089816" y="3980362"/>
                </a:cubicBezTo>
                <a:cubicBezTo>
                  <a:pt x="1008387" y="3999344"/>
                  <a:pt x="926086" y="4017317"/>
                  <a:pt x="843417" y="4032700"/>
                </a:cubicBezTo>
                <a:cubicBezTo>
                  <a:pt x="768546" y="4046592"/>
                  <a:pt x="730065" y="4034711"/>
                  <a:pt x="709553" y="3998175"/>
                </a:cubicBezTo>
                <a:cubicBezTo>
                  <a:pt x="697923" y="3977931"/>
                  <a:pt x="683529" y="3956192"/>
                  <a:pt x="637024" y="3956976"/>
                </a:cubicBezTo>
                <a:cubicBezTo>
                  <a:pt x="561096" y="3958367"/>
                  <a:pt x="483055" y="3965348"/>
                  <a:pt x="439818" y="3925257"/>
                </a:cubicBezTo>
                <a:cubicBezTo>
                  <a:pt x="420898" y="3938151"/>
                  <a:pt x="409248" y="3945856"/>
                  <a:pt x="397954" y="3953509"/>
                </a:cubicBezTo>
                <a:cubicBezTo>
                  <a:pt x="366752" y="3974766"/>
                  <a:pt x="298150" y="3991730"/>
                  <a:pt x="260774" y="3982524"/>
                </a:cubicBezTo>
                <a:cubicBezTo>
                  <a:pt x="205702" y="3969233"/>
                  <a:pt x="158421" y="3979944"/>
                  <a:pt x="110748" y="4003173"/>
                </a:cubicBezTo>
                <a:cubicBezTo>
                  <a:pt x="90816" y="4012815"/>
                  <a:pt x="69989" y="4020495"/>
                  <a:pt x="48615" y="4026612"/>
                </a:cubicBezTo>
                <a:lnTo>
                  <a:pt x="0" y="4037066"/>
                </a:ln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1A8673D-5FEF-402F-8864-988FBAF8C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1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9929F7-3649-BD46-9786-3C0A6DF5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63595"/>
            <a:ext cx="4210593" cy="264640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6000"/>
              <a:t>ESPERMA HUMANO</a:t>
            </a:r>
          </a:p>
        </p:txBody>
      </p:sp>
      <p:pic>
        <p:nvPicPr>
          <p:cNvPr id="5" name="Marcador de contenido 4" descr="Imagen en blanco y azul&#10;&#10;Descripción generada automáticamente con confianza baja">
            <a:extLst>
              <a:ext uri="{FF2B5EF4-FFF2-40B4-BE49-F238E27FC236}">
                <a16:creationId xmlns:a16="http://schemas.microsoft.com/office/drawing/2014/main" id="{84E28C5D-A590-2B49-8A0C-0CFC148B52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468" r="-2" b="16308"/>
          <a:stretch/>
        </p:blipFill>
        <p:spPr>
          <a:xfrm>
            <a:off x="5975896" y="-1"/>
            <a:ext cx="6216104" cy="3333750"/>
          </a:xfrm>
          <a:custGeom>
            <a:avLst/>
            <a:gdLst/>
            <a:ahLst/>
            <a:cxnLst/>
            <a:rect l="l" t="t" r="r" b="b"/>
            <a:pathLst>
              <a:path w="6216104" h="3333750">
                <a:moveTo>
                  <a:pt x="485126" y="0"/>
                </a:moveTo>
                <a:lnTo>
                  <a:pt x="6216104" y="0"/>
                </a:lnTo>
                <a:lnTo>
                  <a:pt x="6216104" y="3333750"/>
                </a:lnTo>
                <a:lnTo>
                  <a:pt x="110704" y="3333750"/>
                </a:lnTo>
                <a:lnTo>
                  <a:pt x="109716" y="3326101"/>
                </a:lnTo>
                <a:cubicBezTo>
                  <a:pt x="100334" y="3271963"/>
                  <a:pt x="86998" y="3218512"/>
                  <a:pt x="74044" y="3165061"/>
                </a:cubicBezTo>
                <a:cubicBezTo>
                  <a:pt x="58041" y="3099154"/>
                  <a:pt x="57089" y="3034817"/>
                  <a:pt x="73282" y="2968910"/>
                </a:cubicBezTo>
                <a:cubicBezTo>
                  <a:pt x="85094" y="2921245"/>
                  <a:pt x="65661" y="2876129"/>
                  <a:pt x="52327" y="2831604"/>
                </a:cubicBezTo>
                <a:cubicBezTo>
                  <a:pt x="49661" y="2822385"/>
                  <a:pt x="39183" y="2813754"/>
                  <a:pt x="30228" y="2808850"/>
                </a:cubicBezTo>
                <a:cubicBezTo>
                  <a:pt x="-1397" y="2791196"/>
                  <a:pt x="-6349" y="2761970"/>
                  <a:pt x="6795" y="2725094"/>
                </a:cubicBezTo>
                <a:cubicBezTo>
                  <a:pt x="17084" y="2695868"/>
                  <a:pt x="30800" y="2669191"/>
                  <a:pt x="55185" y="2645455"/>
                </a:cubicBezTo>
                <a:cubicBezTo>
                  <a:pt x="83760" y="2617603"/>
                  <a:pt x="116337" y="2588768"/>
                  <a:pt x="128339" y="2545615"/>
                </a:cubicBezTo>
                <a:cubicBezTo>
                  <a:pt x="133482" y="2526980"/>
                  <a:pt x="134244" y="2510897"/>
                  <a:pt x="128909" y="2491281"/>
                </a:cubicBezTo>
                <a:cubicBezTo>
                  <a:pt x="118623" y="2453227"/>
                  <a:pt x="111383" y="2414980"/>
                  <a:pt x="143198" y="2379279"/>
                </a:cubicBezTo>
                <a:cubicBezTo>
                  <a:pt x="160725" y="2359664"/>
                  <a:pt x="171965" y="2333183"/>
                  <a:pt x="167583" y="2301603"/>
                </a:cubicBezTo>
                <a:cubicBezTo>
                  <a:pt x="162059" y="2262177"/>
                  <a:pt x="175965" y="2226281"/>
                  <a:pt x="196540" y="2192740"/>
                </a:cubicBezTo>
                <a:cubicBezTo>
                  <a:pt x="203970" y="2180774"/>
                  <a:pt x="208160" y="2166063"/>
                  <a:pt x="211780" y="2152137"/>
                </a:cubicBezTo>
                <a:cubicBezTo>
                  <a:pt x="220163" y="2119968"/>
                  <a:pt x="227593" y="2087602"/>
                  <a:pt x="234451" y="2055042"/>
                </a:cubicBezTo>
                <a:cubicBezTo>
                  <a:pt x="240165" y="2028365"/>
                  <a:pt x="244357" y="2001493"/>
                  <a:pt x="249310" y="1974618"/>
                </a:cubicBezTo>
                <a:cubicBezTo>
                  <a:pt x="254644" y="1945197"/>
                  <a:pt x="267028" y="1921855"/>
                  <a:pt x="295793" y="1909694"/>
                </a:cubicBezTo>
                <a:cubicBezTo>
                  <a:pt x="304937" y="1905771"/>
                  <a:pt x="312178" y="1896356"/>
                  <a:pt x="319798" y="1888901"/>
                </a:cubicBezTo>
                <a:cubicBezTo>
                  <a:pt x="325322" y="1883606"/>
                  <a:pt x="329514" y="1876543"/>
                  <a:pt x="335228" y="1871640"/>
                </a:cubicBezTo>
                <a:cubicBezTo>
                  <a:pt x="365329" y="1845943"/>
                  <a:pt x="395618" y="1820640"/>
                  <a:pt x="425719" y="1795142"/>
                </a:cubicBezTo>
                <a:cubicBezTo>
                  <a:pt x="428577" y="1792590"/>
                  <a:pt x="432006" y="1789845"/>
                  <a:pt x="433340" y="1786511"/>
                </a:cubicBezTo>
                <a:cubicBezTo>
                  <a:pt x="447246" y="1751988"/>
                  <a:pt x="460390" y="1717073"/>
                  <a:pt x="475061" y="1682944"/>
                </a:cubicBezTo>
                <a:cubicBezTo>
                  <a:pt x="480775" y="1669800"/>
                  <a:pt x="487823" y="1656267"/>
                  <a:pt x="497730" y="1646459"/>
                </a:cubicBezTo>
                <a:cubicBezTo>
                  <a:pt x="520210" y="1624098"/>
                  <a:pt x="544595" y="1603698"/>
                  <a:pt x="554311" y="1571529"/>
                </a:cubicBezTo>
                <a:cubicBezTo>
                  <a:pt x="557168" y="1562114"/>
                  <a:pt x="558692" y="1550935"/>
                  <a:pt x="556216" y="1541910"/>
                </a:cubicBezTo>
                <a:cubicBezTo>
                  <a:pt x="545929" y="1505229"/>
                  <a:pt x="533165" y="1469335"/>
                  <a:pt x="522307" y="1432851"/>
                </a:cubicBezTo>
                <a:cubicBezTo>
                  <a:pt x="515638" y="1409705"/>
                  <a:pt x="507636" y="1388716"/>
                  <a:pt x="484013" y="1377535"/>
                </a:cubicBezTo>
                <a:cubicBezTo>
                  <a:pt x="477347" y="1374398"/>
                  <a:pt x="470107" y="1365570"/>
                  <a:pt x="468773" y="1358313"/>
                </a:cubicBezTo>
                <a:cubicBezTo>
                  <a:pt x="460200" y="1311630"/>
                  <a:pt x="456010" y="1265534"/>
                  <a:pt x="485157" y="1222576"/>
                </a:cubicBezTo>
                <a:cubicBezTo>
                  <a:pt x="491443" y="1213555"/>
                  <a:pt x="491443" y="1196684"/>
                  <a:pt x="488777" y="1184720"/>
                </a:cubicBezTo>
                <a:cubicBezTo>
                  <a:pt x="478871" y="1138623"/>
                  <a:pt x="475441" y="1094882"/>
                  <a:pt x="507066" y="1054866"/>
                </a:cubicBezTo>
                <a:cubicBezTo>
                  <a:pt x="510876" y="1050159"/>
                  <a:pt x="507446" y="1035056"/>
                  <a:pt x="502684" y="1027995"/>
                </a:cubicBezTo>
                <a:cubicBezTo>
                  <a:pt x="456200" y="959929"/>
                  <a:pt x="455056" y="922662"/>
                  <a:pt x="499064" y="853028"/>
                </a:cubicBezTo>
                <a:cubicBezTo>
                  <a:pt x="501922" y="848516"/>
                  <a:pt x="505160" y="842633"/>
                  <a:pt x="509542" y="840866"/>
                </a:cubicBezTo>
                <a:cubicBezTo>
                  <a:pt x="537547" y="828900"/>
                  <a:pt x="538309" y="803401"/>
                  <a:pt x="540595" y="778095"/>
                </a:cubicBezTo>
                <a:cubicBezTo>
                  <a:pt x="543071" y="750244"/>
                  <a:pt x="546309" y="722389"/>
                  <a:pt x="548595" y="694341"/>
                </a:cubicBezTo>
                <a:cubicBezTo>
                  <a:pt x="548977" y="689436"/>
                  <a:pt x="547453" y="683943"/>
                  <a:pt x="545737" y="679040"/>
                </a:cubicBezTo>
                <a:cubicBezTo>
                  <a:pt x="539451" y="660210"/>
                  <a:pt x="530307" y="641968"/>
                  <a:pt x="526497" y="622548"/>
                </a:cubicBezTo>
                <a:cubicBezTo>
                  <a:pt x="518304" y="580573"/>
                  <a:pt x="501922" y="539970"/>
                  <a:pt x="508590" y="495638"/>
                </a:cubicBezTo>
                <a:cubicBezTo>
                  <a:pt x="509732" y="487990"/>
                  <a:pt x="504208" y="479162"/>
                  <a:pt x="502112" y="470924"/>
                </a:cubicBezTo>
                <a:cubicBezTo>
                  <a:pt x="498492" y="456017"/>
                  <a:pt x="493349" y="441500"/>
                  <a:pt x="492015" y="426397"/>
                </a:cubicBezTo>
                <a:cubicBezTo>
                  <a:pt x="488585" y="386383"/>
                  <a:pt x="485537" y="345976"/>
                  <a:pt x="485347" y="305764"/>
                </a:cubicBezTo>
                <a:cubicBezTo>
                  <a:pt x="485157" y="286346"/>
                  <a:pt x="492395" y="266927"/>
                  <a:pt x="495254" y="247312"/>
                </a:cubicBezTo>
                <a:cubicBezTo>
                  <a:pt x="496588" y="238486"/>
                  <a:pt x="498874" y="224165"/>
                  <a:pt x="494682" y="221224"/>
                </a:cubicBezTo>
                <a:cubicBezTo>
                  <a:pt x="462869" y="198471"/>
                  <a:pt x="468965" y="166498"/>
                  <a:pt x="469345" y="134133"/>
                </a:cubicBezTo>
                <a:cubicBezTo>
                  <a:pt x="469726" y="98433"/>
                  <a:pt x="476632" y="63322"/>
                  <a:pt x="482013" y="27991"/>
                </a:cubicBezTo>
                <a:close/>
              </a:path>
            </a:pathLst>
          </a:custGeom>
        </p:spPr>
      </p:pic>
      <p:pic>
        <p:nvPicPr>
          <p:cNvPr id="7" name="Marcador de contenido 6" descr="Vista de la luna&#10;&#10;Descripción generada automáticamente con confianza baja">
            <a:extLst>
              <a:ext uri="{FF2B5EF4-FFF2-40B4-BE49-F238E27FC236}">
                <a16:creationId xmlns:a16="http://schemas.microsoft.com/office/drawing/2014/main" id="{CA8C559F-7561-E145-AC37-561554EAB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2345" r="-1" b="18292"/>
          <a:stretch/>
        </p:blipFill>
        <p:spPr>
          <a:xfrm>
            <a:off x="5840059" y="3524252"/>
            <a:ext cx="6351941" cy="3333749"/>
          </a:xfrm>
          <a:custGeom>
            <a:avLst/>
            <a:gdLst/>
            <a:ahLst/>
            <a:cxnLst/>
            <a:rect l="l" t="t" r="r" b="b"/>
            <a:pathLst>
              <a:path w="6351941" h="3333749">
                <a:moveTo>
                  <a:pt x="265966" y="0"/>
                </a:moveTo>
                <a:lnTo>
                  <a:pt x="6351941" y="0"/>
                </a:lnTo>
                <a:lnTo>
                  <a:pt x="6351941" y="3333749"/>
                </a:lnTo>
                <a:lnTo>
                  <a:pt x="137148" y="3333749"/>
                </a:lnTo>
                <a:lnTo>
                  <a:pt x="144347" y="3316486"/>
                </a:lnTo>
                <a:cubicBezTo>
                  <a:pt x="160922" y="3289026"/>
                  <a:pt x="164922" y="3262741"/>
                  <a:pt x="143585" y="3234104"/>
                </a:cubicBezTo>
                <a:cubicBezTo>
                  <a:pt x="128917" y="3214682"/>
                  <a:pt x="136157" y="3176434"/>
                  <a:pt x="153112" y="3157998"/>
                </a:cubicBezTo>
                <a:cubicBezTo>
                  <a:pt x="159208" y="3151327"/>
                  <a:pt x="165304" y="3144461"/>
                  <a:pt x="175591" y="3133281"/>
                </a:cubicBezTo>
                <a:cubicBezTo>
                  <a:pt x="128917" y="3113077"/>
                  <a:pt x="124727" y="3070513"/>
                  <a:pt x="115201" y="3029515"/>
                </a:cubicBezTo>
                <a:cubicBezTo>
                  <a:pt x="109296" y="3004411"/>
                  <a:pt x="85292" y="2998329"/>
                  <a:pt x="63193" y="2993621"/>
                </a:cubicBezTo>
                <a:cubicBezTo>
                  <a:pt x="23377" y="2985382"/>
                  <a:pt x="5851" y="2965571"/>
                  <a:pt x="9089" y="2924183"/>
                </a:cubicBezTo>
                <a:cubicBezTo>
                  <a:pt x="12709" y="2878480"/>
                  <a:pt x="18995" y="2832778"/>
                  <a:pt x="26426" y="2787466"/>
                </a:cubicBezTo>
                <a:cubicBezTo>
                  <a:pt x="31188" y="2758830"/>
                  <a:pt x="42808" y="2732938"/>
                  <a:pt x="65097" y="2712144"/>
                </a:cubicBezTo>
                <a:cubicBezTo>
                  <a:pt x="86816" y="2691942"/>
                  <a:pt x="84339" y="2687234"/>
                  <a:pt x="67003" y="2663892"/>
                </a:cubicBezTo>
                <a:cubicBezTo>
                  <a:pt x="46808" y="2636627"/>
                  <a:pt x="28140" y="2608381"/>
                  <a:pt x="10803" y="2579155"/>
                </a:cubicBezTo>
                <a:cubicBezTo>
                  <a:pt x="5279" y="2569935"/>
                  <a:pt x="5469" y="2556597"/>
                  <a:pt x="4327" y="2545024"/>
                </a:cubicBezTo>
                <a:cubicBezTo>
                  <a:pt x="2231" y="2525408"/>
                  <a:pt x="-1579" y="2505204"/>
                  <a:pt x="707" y="2485983"/>
                </a:cubicBezTo>
                <a:cubicBezTo>
                  <a:pt x="2993" y="2467545"/>
                  <a:pt x="10803" y="2449301"/>
                  <a:pt x="18613" y="2432238"/>
                </a:cubicBezTo>
                <a:cubicBezTo>
                  <a:pt x="40522" y="2384573"/>
                  <a:pt x="67765" y="2340831"/>
                  <a:pt x="107008" y="2305719"/>
                </a:cubicBezTo>
                <a:cubicBezTo>
                  <a:pt x="112152" y="2301210"/>
                  <a:pt x="114058" y="2292185"/>
                  <a:pt x="115773" y="2284730"/>
                </a:cubicBezTo>
                <a:cubicBezTo>
                  <a:pt x="118631" y="2272570"/>
                  <a:pt x="121297" y="2260016"/>
                  <a:pt x="121679" y="2247659"/>
                </a:cubicBezTo>
                <a:cubicBezTo>
                  <a:pt x="123583" y="2187637"/>
                  <a:pt x="150254" y="2140561"/>
                  <a:pt x="192927" y="2101722"/>
                </a:cubicBezTo>
                <a:cubicBezTo>
                  <a:pt x="205120" y="2090542"/>
                  <a:pt x="206454" y="2081912"/>
                  <a:pt x="192355" y="2069749"/>
                </a:cubicBezTo>
                <a:cubicBezTo>
                  <a:pt x="175973" y="2055628"/>
                  <a:pt x="182449" y="2035424"/>
                  <a:pt x="186259" y="2017180"/>
                </a:cubicBezTo>
                <a:cubicBezTo>
                  <a:pt x="190069" y="1998352"/>
                  <a:pt x="194071" y="1979324"/>
                  <a:pt x="197881" y="1960494"/>
                </a:cubicBezTo>
                <a:cubicBezTo>
                  <a:pt x="200547" y="1946568"/>
                  <a:pt x="202833" y="1932837"/>
                  <a:pt x="206072" y="1919105"/>
                </a:cubicBezTo>
                <a:cubicBezTo>
                  <a:pt x="216170" y="1876345"/>
                  <a:pt x="213122" y="1837900"/>
                  <a:pt x="182069" y="1803181"/>
                </a:cubicBezTo>
                <a:cubicBezTo>
                  <a:pt x="158256" y="1776701"/>
                  <a:pt x="151206" y="1742767"/>
                  <a:pt x="158446" y="1706674"/>
                </a:cubicBezTo>
                <a:cubicBezTo>
                  <a:pt x="159398" y="1702163"/>
                  <a:pt x="163208" y="1696475"/>
                  <a:pt x="161684" y="1693337"/>
                </a:cubicBezTo>
                <a:cubicBezTo>
                  <a:pt x="139395" y="1646064"/>
                  <a:pt x="178641" y="1608599"/>
                  <a:pt x="181117" y="1565053"/>
                </a:cubicBezTo>
                <a:cubicBezTo>
                  <a:pt x="182259" y="1545831"/>
                  <a:pt x="196357" y="1526215"/>
                  <a:pt x="207596" y="1508955"/>
                </a:cubicBezTo>
                <a:cubicBezTo>
                  <a:pt x="223028" y="1485218"/>
                  <a:pt x="237887" y="1464034"/>
                  <a:pt x="231028" y="1431867"/>
                </a:cubicBezTo>
                <a:cubicBezTo>
                  <a:pt x="223980" y="1399698"/>
                  <a:pt x="236935" y="1370275"/>
                  <a:pt x="259033" y="1346148"/>
                </a:cubicBezTo>
                <a:cubicBezTo>
                  <a:pt x="275798" y="1327711"/>
                  <a:pt x="277322" y="1307506"/>
                  <a:pt x="272560" y="1283184"/>
                </a:cubicBezTo>
                <a:cubicBezTo>
                  <a:pt x="266654" y="1252781"/>
                  <a:pt x="266272" y="1221201"/>
                  <a:pt x="262653" y="1190406"/>
                </a:cubicBezTo>
                <a:cubicBezTo>
                  <a:pt x="261891" y="1183735"/>
                  <a:pt x="259223" y="1175302"/>
                  <a:pt x="254651" y="1171377"/>
                </a:cubicBezTo>
                <a:cubicBezTo>
                  <a:pt x="197881" y="1123320"/>
                  <a:pt x="197309" y="1055649"/>
                  <a:pt x="194641" y="988957"/>
                </a:cubicBezTo>
                <a:cubicBezTo>
                  <a:pt x="192927" y="948552"/>
                  <a:pt x="192927" y="907947"/>
                  <a:pt x="193879" y="867344"/>
                </a:cubicBezTo>
                <a:cubicBezTo>
                  <a:pt x="194071" y="853613"/>
                  <a:pt x="197119" y="839098"/>
                  <a:pt x="202833" y="826936"/>
                </a:cubicBezTo>
                <a:cubicBezTo>
                  <a:pt x="214836" y="801633"/>
                  <a:pt x="230456" y="778292"/>
                  <a:pt x="242649" y="753182"/>
                </a:cubicBezTo>
                <a:cubicBezTo>
                  <a:pt x="247413" y="743770"/>
                  <a:pt x="247603" y="731608"/>
                  <a:pt x="248365" y="720622"/>
                </a:cubicBezTo>
                <a:cubicBezTo>
                  <a:pt x="249889" y="701204"/>
                  <a:pt x="245317" y="679628"/>
                  <a:pt x="252175" y="662955"/>
                </a:cubicBezTo>
                <a:cubicBezTo>
                  <a:pt x="269892" y="619604"/>
                  <a:pt x="265892" y="579001"/>
                  <a:pt x="248365" y="537809"/>
                </a:cubicBezTo>
                <a:cubicBezTo>
                  <a:pt x="223790" y="480140"/>
                  <a:pt x="225694" y="425612"/>
                  <a:pt x="264557" y="374612"/>
                </a:cubicBezTo>
                <a:cubicBezTo>
                  <a:pt x="282084" y="351663"/>
                  <a:pt x="273702" y="329301"/>
                  <a:pt x="259605" y="309883"/>
                </a:cubicBezTo>
                <a:cubicBezTo>
                  <a:pt x="243221" y="287521"/>
                  <a:pt x="239031" y="265748"/>
                  <a:pt x="251031" y="240054"/>
                </a:cubicBezTo>
                <a:cubicBezTo>
                  <a:pt x="253699" y="234363"/>
                  <a:pt x="252365" y="226322"/>
                  <a:pt x="251413" y="219652"/>
                </a:cubicBezTo>
                <a:lnTo>
                  <a:pt x="250057" y="200798"/>
                </a:lnTo>
                <a:lnTo>
                  <a:pt x="237709" y="199121"/>
                </a:lnTo>
                <a:cubicBezTo>
                  <a:pt x="208187" y="194887"/>
                  <a:pt x="178620" y="190893"/>
                  <a:pt x="148511" y="188488"/>
                </a:cubicBezTo>
                <a:lnTo>
                  <a:pt x="148495" y="188488"/>
                </a:lnTo>
                <a:lnTo>
                  <a:pt x="148510" y="188487"/>
                </a:lnTo>
                <a:cubicBezTo>
                  <a:pt x="178619" y="190892"/>
                  <a:pt x="208186" y="194886"/>
                  <a:pt x="237708" y="199120"/>
                </a:cubicBezTo>
                <a:lnTo>
                  <a:pt x="250056" y="200797"/>
                </a:lnTo>
                <a:lnTo>
                  <a:pt x="247364" y="163357"/>
                </a:lnTo>
                <a:cubicBezTo>
                  <a:pt x="248888" y="145164"/>
                  <a:pt x="255126" y="127854"/>
                  <a:pt x="271605" y="112358"/>
                </a:cubicBezTo>
                <a:cubicBezTo>
                  <a:pt x="278083" y="106276"/>
                  <a:pt x="280749" y="96076"/>
                  <a:pt x="285131" y="87837"/>
                </a:cubicBezTo>
                <a:cubicBezTo>
                  <a:pt x="303040" y="53315"/>
                  <a:pt x="301324" y="54688"/>
                  <a:pt x="279607" y="23893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0079F9F-0458-4E1F-8C66-3DC92F31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5BFB1BD-917C-4E12-A662-6CD1860F2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0B0EE3-2808-D647-9EC2-55A81BBF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62039"/>
            <a:ext cx="2952750" cy="281743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3000"/>
              <a:t>CORTE LONGITUDINAL DE FOLÍCULO PILOSO</a:t>
            </a:r>
          </a:p>
        </p:txBody>
      </p:sp>
      <p:pic>
        <p:nvPicPr>
          <p:cNvPr id="5" name="Marcador de contenido 4" descr="Imagen que contiene monitor, foto, pantalla, sostener&#10;&#10;Descripción generada automáticamente">
            <a:extLst>
              <a:ext uri="{FF2B5EF4-FFF2-40B4-BE49-F238E27FC236}">
                <a16:creationId xmlns:a16="http://schemas.microsoft.com/office/drawing/2014/main" id="{FD989AEE-7525-6B4F-BEC6-AA292CB4F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651" r="-1" b="29576"/>
          <a:stretch/>
        </p:blipFill>
        <p:spPr>
          <a:xfrm>
            <a:off x="4232496" y="10"/>
            <a:ext cx="7959505" cy="6857992"/>
          </a:xfrm>
          <a:custGeom>
            <a:avLst/>
            <a:gdLst/>
            <a:ahLst/>
            <a:cxnLst/>
            <a:rect l="l" t="t" r="r" b="b"/>
            <a:pathLst>
              <a:path w="7959505" h="6858002">
                <a:moveTo>
                  <a:pt x="311551" y="6702976"/>
                </a:move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close/>
                <a:moveTo>
                  <a:pt x="328959" y="6564620"/>
                </a:move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70" y="6645552"/>
                </a:lnTo>
                <a:lnTo>
                  <a:pt x="296953" y="6662541"/>
                </a:lnTo>
                <a:lnTo>
                  <a:pt x="296953" y="6662542"/>
                </a:lnTo>
                <a:lnTo>
                  <a:pt x="308405" y="6683027"/>
                </a:lnTo>
                <a:cubicBezTo>
                  <a:pt x="306038" y="6676305"/>
                  <a:pt x="302287" y="6669495"/>
                  <a:pt x="296953" y="6662541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close/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166047" y="6392243"/>
                </a:moveTo>
                <a:lnTo>
                  <a:pt x="173364" y="6407333"/>
                </a:lnTo>
                <a:lnTo>
                  <a:pt x="173364" y="6407332"/>
                </a:lnTo>
                <a:close/>
                <a:moveTo>
                  <a:pt x="401733" y="4221391"/>
                </a:move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404114" y="4837703"/>
                  <a:pt x="397113" y="4847214"/>
                  <a:pt x="391971" y="4857317"/>
                </a:cubicBezTo>
                <a:lnTo>
                  <a:pt x="390221" y="4863342"/>
                </a:lnTo>
                <a:lnTo>
                  <a:pt x="387469" y="4867614"/>
                </a:ln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78247" y="4957453"/>
                </a:lnTo>
                <a:lnTo>
                  <a:pt x="360964" y="4987037"/>
                </a:lnTo>
                <a:cubicBezTo>
                  <a:pt x="349725" y="5003801"/>
                  <a:pt x="335627" y="5022852"/>
                  <a:pt x="334485" y="5041521"/>
                </a:cubicBezTo>
                <a:cubicBezTo>
                  <a:pt x="333556" y="5057381"/>
                  <a:pt x="327457" y="5072411"/>
                  <a:pt x="321371" y="5087423"/>
                </a:cubicBezTo>
                <a:lnTo>
                  <a:pt x="321364" y="5087450"/>
                </a:lnTo>
                <a:lnTo>
                  <a:pt x="315482" y="5102461"/>
                </a:lnTo>
                <a:lnTo>
                  <a:pt x="308338" y="5133220"/>
                </a:lnTo>
                <a:lnTo>
                  <a:pt x="308337" y="5133224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lnTo>
                  <a:pt x="335441" y="5272804"/>
                </a:lnTo>
                <a:lnTo>
                  <a:pt x="356854" y="5308181"/>
                </a:lnTo>
                <a:lnTo>
                  <a:pt x="359935" y="5317389"/>
                </a:ln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7324" y="5520422"/>
                </a:lnTo>
                <a:lnTo>
                  <a:pt x="345722" y="5531692"/>
                </a:lnTo>
                <a:lnTo>
                  <a:pt x="345723" y="5531694"/>
                </a:ln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lnTo>
                  <a:pt x="171979" y="5883756"/>
                </a:lnTo>
                <a:lnTo>
                  <a:pt x="160957" y="5909351"/>
                </a:lnTo>
                <a:lnTo>
                  <a:pt x="154076" y="5935946"/>
                </a:lnTo>
                <a:lnTo>
                  <a:pt x="154075" y="5935949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54076" y="5935946"/>
                </a:lnTo>
                <a:lnTo>
                  <a:pt x="171979" y="5883756"/>
                </a:lnTo>
                <a:lnTo>
                  <a:pt x="171981" y="5883752"/>
                </a:ln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lnTo>
                  <a:pt x="345722" y="5531692"/>
                </a:ln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2870" y="5326163"/>
                </a:lnTo>
                <a:lnTo>
                  <a:pt x="359935" y="5317389"/>
                </a:lnTo>
                <a:lnTo>
                  <a:pt x="359341" y="5312288"/>
                </a:lnTo>
                <a:lnTo>
                  <a:pt x="356854" y="5308181"/>
                </a:lnTo>
                <a:lnTo>
                  <a:pt x="353708" y="5298775"/>
                </a:lnTo>
                <a:lnTo>
                  <a:pt x="335441" y="5272804"/>
                </a:lnTo>
                <a:lnTo>
                  <a:pt x="335437" y="5272796"/>
                </a:ln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3"/>
                </a:lnTo>
                <a:lnTo>
                  <a:pt x="308337" y="5133225"/>
                </a:lnTo>
                <a:lnTo>
                  <a:pt x="308338" y="5133220"/>
                </a:lnTo>
                <a:lnTo>
                  <a:pt x="321364" y="5087450"/>
                </a:lnTo>
                <a:lnTo>
                  <a:pt x="327270" y="5072376"/>
                </a:lnTo>
                <a:cubicBezTo>
                  <a:pt x="330949" y="5062300"/>
                  <a:pt x="333866" y="5052096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66751" y="4978393"/>
                  <a:pt x="372457" y="4970097"/>
                  <a:pt x="376968" y="4961456"/>
                </a:cubicBezTo>
                <a:lnTo>
                  <a:pt x="378247" y="4957453"/>
                </a:lnTo>
                <a:lnTo>
                  <a:pt x="381039" y="4952673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90221" y="4863342"/>
                </a:lnTo>
                <a:lnTo>
                  <a:pt x="412401" y="4828917"/>
                </a:ln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close/>
                <a:moveTo>
                  <a:pt x="405543" y="4165383"/>
                </a:move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5543" y="4165384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lnTo>
                  <a:pt x="358165" y="2903546"/>
                </a:lnTo>
                <a:lnTo>
                  <a:pt x="366071" y="2947859"/>
                </a:ln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05543" y="4165382"/>
                </a:lnTo>
                <a:lnTo>
                  <a:pt x="414887" y="4134256"/>
                </a:ln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2"/>
                </a:lnTo>
                <a:lnTo>
                  <a:pt x="366071" y="2947859"/>
                </a:lnTo>
                <a:lnTo>
                  <a:pt x="361441" y="2914328"/>
                </a:lnTo>
                <a:lnTo>
                  <a:pt x="358165" y="2903546"/>
                </a:lnTo>
                <a:lnTo>
                  <a:pt x="357138" y="2897785"/>
                </a:lnTo>
                <a:cubicBezTo>
                  <a:pt x="352391" y="2881307"/>
                  <a:pt x="346533" y="2865010"/>
                  <a:pt x="341533" y="2848793"/>
                </a:cubicBezTo>
                <a:close/>
                <a:moveTo>
                  <a:pt x="296001" y="2745352"/>
                </a:move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close/>
                <a:moveTo>
                  <a:pt x="413278" y="2445328"/>
                </a:moveTo>
                <a:lnTo>
                  <a:pt x="409472" y="2463017"/>
                </a:lnTo>
                <a:lnTo>
                  <a:pt x="409472" y="2463018"/>
                </a:lnTo>
                <a:lnTo>
                  <a:pt x="411535" y="2490551"/>
                </a:lnTo>
                <a:lnTo>
                  <a:pt x="418114" y="2518262"/>
                </a:lnTo>
                <a:lnTo>
                  <a:pt x="418115" y="2518265"/>
                </a:ln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lnTo>
                  <a:pt x="418114" y="2518262"/>
                </a:lnTo>
                <a:lnTo>
                  <a:pt x="409472" y="2463018"/>
                </a:ln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24450" y="2418154"/>
                  <a:pt x="418938" y="2426977"/>
                  <a:pt x="415303" y="2435913"/>
                </a:cubicBezTo>
                <a:lnTo>
                  <a:pt x="432404" y="2409486"/>
                </a:ln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8723" y="1459073"/>
                </a:moveTo>
                <a:lnTo>
                  <a:pt x="807941" y="1481572"/>
                </a:lnTo>
                <a:lnTo>
                  <a:pt x="798724" y="1459074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83887" y="313533"/>
                </a:move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2874276" y="2"/>
                </a:lnTo>
                <a:lnTo>
                  <a:pt x="2874276" y="0"/>
                </a:lnTo>
                <a:lnTo>
                  <a:pt x="7959505" y="0"/>
                </a:lnTo>
                <a:lnTo>
                  <a:pt x="7959505" y="6858000"/>
                </a:lnTo>
                <a:lnTo>
                  <a:pt x="4543953" y="6858000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9183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99E9B4-30E6-4A43-8878-D97DA8F0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1163595"/>
            <a:ext cx="6029325" cy="2855956"/>
          </a:xfrm>
        </p:spPr>
        <p:txBody>
          <a:bodyPr vert="horz" lIns="91440" tIns="45720" rIns="91440" bIns="45720" rtlCol="0" anchor="b" anchorCtr="0">
            <a:normAutofit fontScale="90000"/>
          </a:bodyPr>
          <a:lstStyle/>
          <a:p>
            <a:r>
              <a:rPr lang="en-US" sz="5600" dirty="0"/>
              <a:t>CORTE TRANSVERSAL DE PÁNCREAS DE OVEJA</a:t>
            </a:r>
          </a:p>
        </p:txBody>
      </p:sp>
      <p:pic>
        <p:nvPicPr>
          <p:cNvPr id="5" name="Marcador de contenido 4" descr="Imagen que contiene estrella, reloj&#10;&#10;Descripción generada automáticamente">
            <a:extLst>
              <a:ext uri="{FF2B5EF4-FFF2-40B4-BE49-F238E27FC236}">
                <a16:creationId xmlns:a16="http://schemas.microsoft.com/office/drawing/2014/main" id="{0B5BE96A-7FCB-AF44-9ADE-4E14801DC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849" r="-1" b="21234"/>
          <a:stretch/>
        </p:blipFill>
        <p:spPr>
          <a:xfrm>
            <a:off x="7648048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29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TornVTI">
  <a:themeElements>
    <a:clrScheme name="AnalogousFromRegularSeed_2SEEDS">
      <a:dk1>
        <a:srgbClr val="000000"/>
      </a:dk1>
      <a:lt1>
        <a:srgbClr val="FFFFFF"/>
      </a:lt1>
      <a:dk2>
        <a:srgbClr val="35223D"/>
      </a:dk2>
      <a:lt2>
        <a:srgbClr val="E4E8E2"/>
      </a:lt2>
      <a:accent1>
        <a:srgbClr val="9C17D5"/>
      </a:accent1>
      <a:accent2>
        <a:srgbClr val="5F29E7"/>
      </a:accent2>
      <a:accent3>
        <a:srgbClr val="E729D1"/>
      </a:accent3>
      <a:accent4>
        <a:srgbClr val="C3A015"/>
      </a:accent4>
      <a:accent5>
        <a:srgbClr val="8FAF1F"/>
      </a:accent5>
      <a:accent6>
        <a:srgbClr val="50B814"/>
      </a:accent6>
      <a:hlink>
        <a:srgbClr val="4E9230"/>
      </a:hlink>
      <a:folHlink>
        <a:srgbClr val="7F7F7F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137</Words>
  <Application>Microsoft Macintosh PowerPoint</Application>
  <PresentationFormat>Panorámica</PresentationFormat>
  <Paragraphs>31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Verdana Pro</vt:lpstr>
      <vt:lpstr>Verdana Pro Cond SemiBold</vt:lpstr>
      <vt:lpstr>TornVTI</vt:lpstr>
      <vt:lpstr> OBSERVACIONES MICROSCÓPICAS</vt:lpstr>
      <vt:lpstr>SECCION TRANSVERSAL DE RAIZ DE MONOCOTILEDÓNEA</vt:lpstr>
      <vt:lpstr>SECCION TRANSVERSAL DE TALLO DE MONOTILEDÓNEA</vt:lpstr>
      <vt:lpstr>SECCION TRANSVERSAL DE RAIZ DE DICOTILEDÓNEA</vt:lpstr>
      <vt:lpstr>SECCION TRANSVERSAL DE TALLO DE DICOTILEDÓNEA</vt:lpstr>
      <vt:lpstr>SECCIÓN TRANSVERSAL DE TALLO DE CURCUBITA</vt:lpstr>
      <vt:lpstr>SECCIÓN TRANSVERSAL DE TALLO DE MORA</vt:lpstr>
      <vt:lpstr>SECCIÓN TRANSVERSAL DE BROTE DE LIRIO</vt:lpstr>
      <vt:lpstr>SECCION LONGITUDINAL DEL TALLO Hydrilla verticilata</vt:lpstr>
      <vt:lpstr>ANTERIDIOS DE MUSGO</vt:lpstr>
      <vt:lpstr>ARQUEGONIO DE MUSGO</vt:lpstr>
      <vt:lpstr>ESPOROFITO DE HELECHO</vt:lpstr>
      <vt:lpstr>POLEN DE PINO</vt:lpstr>
      <vt:lpstr>HONGO Penicillium</vt:lpstr>
      <vt:lpstr>HONGO Aspergillus</vt:lpstr>
      <vt:lpstr>HONGO Rizhopus nigricans</vt:lpstr>
      <vt:lpstr>HONGO Agaricus campestris (champiñón)</vt:lpstr>
      <vt:lpstr>GLÓBULOS ROJOS</vt:lpstr>
      <vt:lpstr>SECCIÓN TRANSVERSAL DE ARTERIA</vt:lpstr>
      <vt:lpstr>SANGRE DE RANA</vt:lpstr>
      <vt:lpstr>CORTES TRANSVERSALES DE INSTESTINO DELGADO</vt:lpstr>
      <vt:lpstr>CORTES TRANSVERSALES DE INTESTINO GRUESO</vt:lpstr>
      <vt:lpstr>CORTE TRANSVERSAL DE LA PARED DEL ESTÓMAGO</vt:lpstr>
      <vt:lpstr>CORTES TRANSVERSALES DE TEJIDO MUSCULAR CARDÍACO</vt:lpstr>
      <vt:lpstr>CORTE TRANSVERSAL DE GANGLIO LINFÁTICO</vt:lpstr>
      <vt:lpstr>CORTE TRANSVERSAL DE OVARIO</vt:lpstr>
      <vt:lpstr>CORTE TRANSVERSAL DE TESTÍCULO</vt:lpstr>
      <vt:lpstr>ESPERMA HUMANO</vt:lpstr>
      <vt:lpstr>CORTE LONGITUDINAL DE FOLÍCULO PILOSO</vt:lpstr>
      <vt:lpstr>CORTE TRANSVERSAL DE PÁNCREAS DE OVEJA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OBSERVACIONES DE TEJIDOS ANIMALES Y VEGETALES</dc:title>
  <dc:creator>M. PILAR HERNANDEZ BLANCO</dc:creator>
  <cp:lastModifiedBy>M. PILAR HERNANDEZ BLANCO</cp:lastModifiedBy>
  <cp:revision>8</cp:revision>
  <dcterms:created xsi:type="dcterms:W3CDTF">2022-01-28T13:10:00Z</dcterms:created>
  <dcterms:modified xsi:type="dcterms:W3CDTF">2022-04-06T20:45:07Z</dcterms:modified>
</cp:coreProperties>
</file>