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sldIdLst>
    <p:sldId id="285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86" r:id="rId23"/>
    <p:sldId id="281" r:id="rId24"/>
    <p:sldId id="283" r:id="rId25"/>
    <p:sldId id="284" r:id="rId2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3"/>
  </p:normalViewPr>
  <p:slideViewPr>
    <p:cSldViewPr snapToGrid="0">
      <p:cViewPr varScale="1">
        <p:scale>
          <a:sx n="90" d="100"/>
          <a:sy n="90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A6A15-6E39-4FFA-B5DC-89EB633E6D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300" y="1371600"/>
            <a:ext cx="8127574" cy="2736443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169311-3201-45EC-B973-82EC27DA52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8300" y="4299358"/>
            <a:ext cx="8127574" cy="1187042"/>
          </a:xfrm>
        </p:spPr>
        <p:txBody>
          <a:bodyPr>
            <a:normAutofit/>
          </a:bodyPr>
          <a:lstStyle>
            <a:lvl1pPr marL="0" indent="0" algn="l">
              <a:buNone/>
              <a:defRPr sz="1800" cap="all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AE4B9-EDEF-4A2C-B464-332C5C624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6/23/23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4C951-4861-4549-8E72-CEECA89E4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E1401-5637-41BC-AC21-891056450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835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B3747-9ADB-4FCC-89CE-6E84D1347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EC9C6-5D7D-4249-8820-D4C99D0AE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F35F7-46A1-40A9-ACD7-C49239926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6/23/23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45637-B780-4999-A87D-0039BC5A9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9777F-E471-4CC5-B27B-137CB061E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90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DCB1D-064E-46DE-B533-7CDA331EE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2748406"/>
            <a:ext cx="8115300" cy="273799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D222C0-D002-4A94-BAFF-FD1A1CCA6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1371600"/>
            <a:ext cx="8115300" cy="133327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E7D7E-EC9F-4AA5-A559-EF556C6AD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6/23/23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7A8EE-88C1-400C-A23F-656DC76B9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245A4-F9C6-44E9-929F-78C657C8B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66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DF34F-B65E-4FA0-87E8-8890F482B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9382348" cy="13716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25A67-10CA-4531-93E1-39892C087E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38297" y="2057400"/>
            <a:ext cx="4553103" cy="41250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22BE36-0CAF-4D92-9AC2-9249276B96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7000" y="2057400"/>
            <a:ext cx="4543647" cy="4125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C36479-3B04-43BD-9B59-DBF6CA2BF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6/23/23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FD4449-57DB-41D2-B49E-694E7C13F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60CC2C-E50B-47D2-B62F-D5C4C9CDA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228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8530B-D0F2-4FC4-A10F-1E54EF82C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755118"/>
            <a:ext cx="9378304" cy="122276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68865C-9D06-4FA3-BA3D-7187BB41B5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2034147"/>
            <a:ext cx="4529391" cy="681591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2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656570-8F97-4B7E-A805-96925AC47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38300" y="2748405"/>
            <a:ext cx="4529391" cy="344125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57EF54-F63F-4730-99EE-0E472578F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213" y="2034147"/>
            <a:ext cx="4529391" cy="681591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2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08453E-B012-4889-9F49-E1351532AD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87213" y="2748405"/>
            <a:ext cx="4529391" cy="344125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9FC47A-8514-4C98-B1BE-FF6CC666C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6/23/23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D4301A-D375-4163-9488-27A9CDC6F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ED6105-4A37-4D4B-9BE8-715FB732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785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3007F-6649-4D23-8869-C1CC29D00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8B85A1-41F9-4BC1-9C40-3E5D5C042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6/23/23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B23774-EAA9-47ED-87EF-EE2B29A25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526550-DD4D-45E2-8916-8314C5D06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123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35FACD-1A4D-49F3-8EA8-21B5C1A6A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6/23/23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FD9DD-0E4E-4C36-AF85-B3EAD7FE6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6F4C8-14FA-4405-85EE-ABF53FB03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479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E7C28-5DEE-493D-ABAD-38E4F2D75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621" y="1085481"/>
            <a:ext cx="3651180" cy="1657719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E79C5-E567-4F12-96B8-8BBEAE3D8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6900" y="1132676"/>
            <a:ext cx="5289480" cy="4728374"/>
          </a:xfrm>
        </p:spPr>
        <p:txBody>
          <a:bodyPr/>
          <a:lstStyle>
            <a:lvl1pPr>
              <a:lnSpc>
                <a:spcPct val="110000"/>
              </a:lnSpc>
              <a:defRPr sz="3200"/>
            </a:lvl1pPr>
            <a:lvl2pPr>
              <a:lnSpc>
                <a:spcPct val="110000"/>
              </a:lnSpc>
              <a:defRPr sz="2800"/>
            </a:lvl2pPr>
            <a:lvl3pPr>
              <a:lnSpc>
                <a:spcPct val="110000"/>
              </a:lnSpc>
              <a:defRPr sz="2400"/>
            </a:lvl3pPr>
            <a:lvl4pPr>
              <a:lnSpc>
                <a:spcPct val="110000"/>
              </a:lnSpc>
              <a:defRPr sz="2000"/>
            </a:lvl4pPr>
            <a:lvl5pPr>
              <a:lnSpc>
                <a:spcPct val="110000"/>
              </a:lnSpc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3DF7F-0B5C-40CE-A65F-779FA7EFBF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25621" y="2748406"/>
            <a:ext cx="3651180" cy="3112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22248C-1826-4833-9592-383B5873A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6/23/23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0219DC-2646-42AD-897A-EB765DCBE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238D7-4EEA-475B-B1CA-C44B89BEA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9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D65BE-C907-4660-A586-71C6A1D10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085481"/>
            <a:ext cx="3657600" cy="1657719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4C8A9-67DF-419C-B2FC-3A879CCEF3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6900" y="1061885"/>
            <a:ext cx="5331069" cy="47755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A94A1-3058-402A-9C3F-2F210D91D9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0" y="2748406"/>
            <a:ext cx="3657600" cy="3112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C3CA50-C8D8-4F83-B2F6-BCE825866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6/23/23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7E5BE3-7B02-4281-BD90-C1FAAF636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E256D-ACD5-438F-BA6F-605E5260E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957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AD0E6-AD36-493C-9DC3-5ACC2059E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8915402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0B8558-FA83-4F6C-A6D1-2DF9D3F74B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38299" y="2057399"/>
            <a:ext cx="8915401" cy="41148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DE619-0CC6-4480-ABDE-277D36BDF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6/23/23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791E6-BE35-4ECA-8AD1-E8EC09B85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94606-B928-42D6-85CC-9576F60E3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785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18D8A-5002-491C-922A-E9624E2DBD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5882C6-2BE9-4E25-B8BB-A2346A2B0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7BEFF9-B3BC-4C07-BF6C-2E3C91B54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6/23/23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F4CF6-CDF1-4AFD-8319-71FD4FED4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1A026-57F4-47F7-B4F0-E0D48E012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539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1A689-589E-4A73-9313-EF44F7E4E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8915402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B11B8-9E77-4144-B9C1-FD164D9A1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2057400"/>
            <a:ext cx="8915402" cy="4137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6E4CC-CF79-4C8D-9E5F-1BB517435A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1001475" y="1517536"/>
            <a:ext cx="28011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fld id="{B6D41BCC-AD73-4203-A5A6-E62EB28B0FE6}" type="datetimeFigureOut">
              <a:rPr lang="en-US" smtClean="0"/>
              <a:pPr/>
              <a:t>6/23/23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D79449-05F6-4BC7-95DF-F04E1F1614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118764" y="4237870"/>
            <a:ext cx="3344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17FE5-2D1F-4ECC-9460-08145C3BB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28877" y="6319138"/>
            <a:ext cx="710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fld id="{D637F8FC-4B86-4690-8888-22AB2F781B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345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034C22-5281-F230-9DE9-25DE35C145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5125144"/>
            <a:ext cx="9334500" cy="771845"/>
          </a:xfrm>
        </p:spPr>
        <p:txBody>
          <a:bodyPr>
            <a:normAutofit/>
          </a:bodyPr>
          <a:lstStyle/>
          <a:p>
            <a:r>
              <a:rPr lang="es-ES" sz="3200"/>
              <a:t>INVESTIGANDO LAS ENFERMEDADES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31A16E05-71A5-4BEB-9E57-08F801A778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5970269"/>
            <a:ext cx="9334500" cy="563187"/>
          </a:xfrm>
        </p:spPr>
        <p:txBody>
          <a:bodyPr>
            <a:normAutofit/>
          </a:bodyPr>
          <a:lstStyle/>
          <a:p>
            <a:r>
              <a:rPr lang="en-US" sz="1600" dirty="0"/>
              <a:t>3º ESO A</a:t>
            </a:r>
          </a:p>
        </p:txBody>
      </p:sp>
      <p:pic>
        <p:nvPicPr>
          <p:cNvPr id="5" name="Picture 4" descr="Persona utilizando un microscopio">
            <a:extLst>
              <a:ext uri="{FF2B5EF4-FFF2-40B4-BE49-F238E27FC236}">
                <a16:creationId xmlns:a16="http://schemas.microsoft.com/office/drawing/2014/main" id="{1DF6ADC6-3E54-9858-7070-023346CE75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643"/>
          <a:stretch/>
        </p:blipFill>
        <p:spPr>
          <a:xfrm>
            <a:off x="20" y="10"/>
            <a:ext cx="12191980" cy="4800590"/>
          </a:xfrm>
          <a:prstGeom prst="rect">
            <a:avLst/>
          </a:prstGeom>
          <a:noFill/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BCC502FE-2A33-48B8-80DC-2DB5B10F91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9D10FB2-1712-417E-8236-C4017D35AE56}" type="datetime1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6/23/23</a:t>
            </a:fld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F9A67DB4-2DF1-44AA-8AA1-B9A9D488C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C1A5F6F-14E3-4A18-9AD2-ED95DC718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15563AB-8317-4F4A-8C10-D6F570F02A77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02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split orient="vert"/>
      </p:transition>
    </mc:Choice>
    <mc:Fallback>
      <p:transition spd="slow" advTm="5000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E9B2C7-4BC9-E203-FC5C-122DA3F7DC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663" y="2057401"/>
            <a:ext cx="3373528" cy="1566614"/>
          </a:xfrm>
        </p:spPr>
        <p:txBody>
          <a:bodyPr>
            <a:normAutofit/>
          </a:bodyPr>
          <a:lstStyle/>
          <a:p>
            <a:r>
              <a:rPr lang="es-ES" sz="3200" dirty="0"/>
              <a:t>LEYRE ALONSO PÉREZ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1A16E05-71A5-4BEB-9E57-08F801A778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51840"/>
            <a:ext cx="3238500" cy="1079389"/>
          </a:xfrm>
        </p:spPr>
        <p:txBody>
          <a:bodyPr>
            <a:normAutofit/>
          </a:bodyPr>
          <a:lstStyle/>
          <a:p>
            <a:r>
              <a:rPr lang="en-US" sz="1600" dirty="0"/>
              <a:t>LA TUBERCULOSIS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BCC502FE-2A33-48B8-80DC-2DB5B10F91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9D10FB2-1712-417E-8236-C4017D35AE56}" type="datetime1">
              <a:rPr lang="en-US" smtClean="0"/>
              <a:pPr>
                <a:spcAft>
                  <a:spcPts val="600"/>
                </a:spcAft>
              </a:pPr>
              <a:t>6/23/23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9A67DB4-2DF1-44AA-8AA1-B9A9D488C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C1A5F6F-14E3-4A18-9AD2-ED95DC718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15563AB-8317-4F4A-8C10-D6F570F02A77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pic>
        <p:nvPicPr>
          <p:cNvPr id="5" name="Marcador de contenido 4" descr="Un periódico con la imagen de una persona&#10;&#10;Descripción generada automáticamente con confianza media">
            <a:extLst>
              <a:ext uri="{FF2B5EF4-FFF2-40B4-BE49-F238E27FC236}">
                <a16:creationId xmlns:a16="http://schemas.microsoft.com/office/drawing/2014/main" id="{BAB44F36-B995-A84B-5D01-1118792A23D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14625" r="26312"/>
          <a:stretch/>
        </p:blipFill>
        <p:spPr>
          <a:xfrm>
            <a:off x="4067471" y="428625"/>
            <a:ext cx="8007252" cy="6100763"/>
          </a:xfrm>
          <a:noFill/>
        </p:spPr>
      </p:pic>
    </p:spTree>
    <p:extLst>
      <p:ext uri="{BB962C8B-B14F-4D97-AF65-F5344CB8AC3E}">
        <p14:creationId xmlns:p14="http://schemas.microsoft.com/office/powerpoint/2010/main" val="3609710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BC4A6B-078F-AC62-6122-DA9C96B8E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100" y="2057400"/>
            <a:ext cx="3695700" cy="1566615"/>
          </a:xfrm>
        </p:spPr>
        <p:txBody>
          <a:bodyPr anchor="b">
            <a:normAutofit/>
          </a:bodyPr>
          <a:lstStyle/>
          <a:p>
            <a:r>
              <a:rPr lang="es-ES" sz="3200"/>
              <a:t>JORGE ARENCIBIA SECO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D4893E4-C8BF-4FAD-8D6A-80BEA58025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53" y="3851841"/>
            <a:ext cx="3227647" cy="948760"/>
          </a:xfrm>
        </p:spPr>
        <p:txBody>
          <a:bodyPr anchor="t">
            <a:normAutofit/>
          </a:bodyPr>
          <a:lstStyle/>
          <a:p>
            <a:r>
              <a:rPr lang="en-US" sz="1600" dirty="0"/>
              <a:t>LA ARTROSIS</a:t>
            </a:r>
          </a:p>
        </p:txBody>
      </p:sp>
      <p:pic>
        <p:nvPicPr>
          <p:cNvPr id="5" name="Marcador de contenido 4" descr="Imagen que contiene persona, hombre, naranja, parado&#10;&#10;Descripción generada automáticamente">
            <a:extLst>
              <a:ext uri="{FF2B5EF4-FFF2-40B4-BE49-F238E27FC236}">
                <a16:creationId xmlns:a16="http://schemas.microsoft.com/office/drawing/2014/main" id="{80B1476C-28FD-F930-02C6-5128E8E1A3F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14947" t="-436" r="30364" b="3546"/>
          <a:stretch/>
        </p:blipFill>
        <p:spPr>
          <a:xfrm>
            <a:off x="4600575" y="564000"/>
            <a:ext cx="7338950" cy="5850750"/>
          </a:xfrm>
          <a:noFill/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136942C3-91AC-4FA1-824B-F446C8709F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8074053-9EE4-42C5-863A-F49C4D5C8A97}" type="datetime1">
              <a:rPr lang="en-US" smtClean="0"/>
              <a:pPr>
                <a:spcAft>
                  <a:spcPts val="600"/>
                </a:spcAft>
              </a:pPr>
              <a:t>6/23/23</a:t>
            </a:fld>
            <a:endParaRPr lang="en-US"/>
          </a:p>
        </p:txBody>
      </p:sp>
      <p:sp>
        <p:nvSpPr>
          <p:cNvPr id="14" name="Footer Placeholder 17">
            <a:extLst>
              <a:ext uri="{FF2B5EF4-FFF2-40B4-BE49-F238E27FC236}">
                <a16:creationId xmlns:a16="http://schemas.microsoft.com/office/drawing/2014/main" id="{ED3F0938-885D-4EDD-AECA-100BAA42A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Sample Footer Text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08EC9005-5705-4BF3-9E28-A32B3886C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8F23307-8124-4758-BAB0-3667EABA0B67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058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9F1A86-AEE7-6F66-2D6C-62B069055C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100" y="2057400"/>
            <a:ext cx="3695700" cy="1566615"/>
          </a:xfrm>
        </p:spPr>
        <p:txBody>
          <a:bodyPr anchor="b">
            <a:normAutofit/>
          </a:bodyPr>
          <a:lstStyle/>
          <a:p>
            <a:r>
              <a:rPr lang="es-ES" sz="3200"/>
              <a:t>DAVID CALVO GÓMEZ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D4893E4-C8BF-4FAD-8D6A-80BEA58025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53" y="3851841"/>
            <a:ext cx="3227647" cy="948760"/>
          </a:xfrm>
        </p:spPr>
        <p:txBody>
          <a:bodyPr anchor="t">
            <a:normAutofit/>
          </a:bodyPr>
          <a:lstStyle/>
          <a:p>
            <a:r>
              <a:rPr lang="en-US" sz="1600" dirty="0"/>
              <a:t>LA EPIDERMOLISIS BULLOS</a:t>
            </a:r>
          </a:p>
        </p:txBody>
      </p:sp>
      <p:pic>
        <p:nvPicPr>
          <p:cNvPr id="5" name="Marcador de contenido 4" descr="Imagen que contiene persona, mujer, sostener, frente&#10;&#10;Descripción generada automáticamente">
            <a:extLst>
              <a:ext uri="{FF2B5EF4-FFF2-40B4-BE49-F238E27FC236}">
                <a16:creationId xmlns:a16="http://schemas.microsoft.com/office/drawing/2014/main" id="{6F33CD0A-64C1-D0A1-3364-3A750A8A2D1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16911" t="4687" r="25510"/>
          <a:stretch/>
        </p:blipFill>
        <p:spPr>
          <a:xfrm>
            <a:off x="3815753" y="528638"/>
            <a:ext cx="8123772" cy="6051493"/>
          </a:xfrm>
          <a:noFill/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136942C3-91AC-4FA1-824B-F446C8709F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723A306-D068-4151-8551-60AE560FF524}" type="datetime1">
              <a:rPr lang="en-US" smtClean="0"/>
              <a:pPr>
                <a:spcAft>
                  <a:spcPts val="600"/>
                </a:spcAft>
              </a:pPr>
              <a:t>6/23/23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DEF65748-E69E-4C4F-A0C8-FA0C9765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08EC9005-5705-4BF3-9E28-A32B3886C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8F23307-8124-4758-BAB0-3667EABA0B67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838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F57538-257E-096D-FEE0-C00CA59B2D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663" y="2057401"/>
            <a:ext cx="3373528" cy="1566614"/>
          </a:xfrm>
        </p:spPr>
        <p:txBody>
          <a:bodyPr>
            <a:normAutofit/>
          </a:bodyPr>
          <a:lstStyle/>
          <a:p>
            <a:r>
              <a:rPr lang="es-ES" sz="3200" dirty="0"/>
              <a:t>FABIOLA FIDALGO RODRÍGUEZ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D4893E4-C8BF-4FAD-8D6A-80BEA58025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51840"/>
            <a:ext cx="3238500" cy="1079389"/>
          </a:xfrm>
        </p:spPr>
        <p:txBody>
          <a:bodyPr>
            <a:normAutofit/>
          </a:bodyPr>
          <a:lstStyle/>
          <a:p>
            <a:r>
              <a:rPr lang="en-US" sz="1600" dirty="0"/>
              <a:t>LA CLAMIDIA Y EL VIRUS DEL PAPILOMA HUMANO (VPH)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136942C3-91AC-4FA1-824B-F446C8709F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8074053-9EE4-42C5-863A-F49C4D5C8A97}" type="datetime1">
              <a:rPr lang="en-US" smtClean="0"/>
              <a:pPr>
                <a:spcAft>
                  <a:spcPts val="600"/>
                </a:spcAft>
              </a:pPr>
              <a:t>6/23/23</a:t>
            </a:fld>
            <a:endParaRPr lang="en-US"/>
          </a:p>
        </p:txBody>
      </p:sp>
      <p:sp>
        <p:nvSpPr>
          <p:cNvPr id="14" name="Footer Placeholder 17">
            <a:extLst>
              <a:ext uri="{FF2B5EF4-FFF2-40B4-BE49-F238E27FC236}">
                <a16:creationId xmlns:a16="http://schemas.microsoft.com/office/drawing/2014/main" id="{ED3F0938-885D-4EDD-AECA-100BAA42A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Sample Footer Text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08EC9005-5705-4BF3-9E28-A32B3886C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8F23307-8124-4758-BAB0-3667EABA0B67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 dirty="0"/>
          </a:p>
        </p:txBody>
      </p:sp>
      <p:pic>
        <p:nvPicPr>
          <p:cNvPr id="5" name="Marcador de contenido 4" descr="Mujer con la mano&#10;&#10;Descripción generada automáticamente con confianza baja">
            <a:extLst>
              <a:ext uri="{FF2B5EF4-FFF2-40B4-BE49-F238E27FC236}">
                <a16:creationId xmlns:a16="http://schemas.microsoft.com/office/drawing/2014/main" id="{F34F2C1D-4E48-D26C-42F9-83C34DA3A6C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20495" r="23880" b="4861"/>
          <a:stretch/>
        </p:blipFill>
        <p:spPr>
          <a:xfrm>
            <a:off x="4076700" y="319595"/>
            <a:ext cx="7862824" cy="6051725"/>
          </a:xfrm>
          <a:noFill/>
        </p:spPr>
      </p:pic>
    </p:spTree>
    <p:extLst>
      <p:ext uri="{BB962C8B-B14F-4D97-AF65-F5344CB8AC3E}">
        <p14:creationId xmlns:p14="http://schemas.microsoft.com/office/powerpoint/2010/main" val="1246897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8A6FC4-FF64-04D7-A9BC-6CA1C8A4A5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663" y="2057401"/>
            <a:ext cx="3373528" cy="1566614"/>
          </a:xfrm>
        </p:spPr>
        <p:txBody>
          <a:bodyPr>
            <a:normAutofit/>
          </a:bodyPr>
          <a:lstStyle/>
          <a:p>
            <a:r>
              <a:rPr lang="es-ES" sz="3200"/>
              <a:t>MATEO GARCÍA SANTANA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1A16E05-71A5-4BEB-9E57-08F801A778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51840"/>
            <a:ext cx="3238500" cy="1079389"/>
          </a:xfrm>
        </p:spPr>
        <p:txBody>
          <a:bodyPr>
            <a:normAutofit/>
          </a:bodyPr>
          <a:lstStyle/>
          <a:p>
            <a:r>
              <a:rPr lang="en-US" sz="1600" dirty="0"/>
              <a:t>EL DALTONISMO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BCC502FE-2A33-48B8-80DC-2DB5B10F91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9D10FB2-1712-417E-8236-C4017D35AE56}" type="datetime1">
              <a:rPr lang="en-US" smtClean="0"/>
              <a:pPr>
                <a:spcAft>
                  <a:spcPts val="600"/>
                </a:spcAft>
              </a:pPr>
              <a:t>6/23/23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9A67DB4-2DF1-44AA-8AA1-B9A9D488C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C1A5F6F-14E3-4A18-9AD2-ED95DC718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15563AB-8317-4F4A-8C10-D6F570F02A77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pic>
        <p:nvPicPr>
          <p:cNvPr id="5" name="Marcador de contenido 4" descr="Imagen que contiene persona, joven, niño, hombre&#10;&#10;Descripción generada automáticamente">
            <a:extLst>
              <a:ext uri="{FF2B5EF4-FFF2-40B4-BE49-F238E27FC236}">
                <a16:creationId xmlns:a16="http://schemas.microsoft.com/office/drawing/2014/main" id="{E96FA355-3E33-FD44-91A4-5EA50BE4DE6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19635" t="7961" r="24880"/>
          <a:stretch/>
        </p:blipFill>
        <p:spPr>
          <a:xfrm>
            <a:off x="4248020" y="438999"/>
            <a:ext cx="7725333" cy="5766799"/>
          </a:xfrm>
          <a:noFill/>
        </p:spPr>
      </p:pic>
    </p:spTree>
    <p:extLst>
      <p:ext uri="{BB962C8B-B14F-4D97-AF65-F5344CB8AC3E}">
        <p14:creationId xmlns:p14="http://schemas.microsoft.com/office/powerpoint/2010/main" val="3926858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C693A3-2B26-460C-3592-991A7E6C98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663" y="2057401"/>
            <a:ext cx="3373528" cy="1566614"/>
          </a:xfrm>
        </p:spPr>
        <p:txBody>
          <a:bodyPr>
            <a:normAutofit/>
          </a:bodyPr>
          <a:lstStyle/>
          <a:p>
            <a:r>
              <a:rPr lang="es-ES" sz="3200"/>
              <a:t>SHAILA GONZÁLEZ DEL POZO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1A16E05-71A5-4BEB-9E57-08F801A778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51840"/>
            <a:ext cx="3238500" cy="1079389"/>
          </a:xfrm>
        </p:spPr>
        <p:txBody>
          <a:bodyPr>
            <a:normAutofit/>
          </a:bodyPr>
          <a:lstStyle/>
          <a:p>
            <a:r>
              <a:rPr lang="en-US" sz="1600" dirty="0"/>
              <a:t>LA NARCOLEPSIA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BCC502FE-2A33-48B8-80DC-2DB5B10F91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9D10FB2-1712-417E-8236-C4017D35AE56}" type="datetime1">
              <a:rPr lang="en-US" smtClean="0"/>
              <a:pPr>
                <a:spcAft>
                  <a:spcPts val="600"/>
                </a:spcAft>
              </a:pPr>
              <a:t>6/23/23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9A67DB4-2DF1-44AA-8AA1-B9A9D488C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C1A5F6F-14E3-4A18-9AD2-ED95DC718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15563AB-8317-4F4A-8C10-D6F570F02A77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pic>
        <p:nvPicPr>
          <p:cNvPr id="5" name="Marcador de contenido 4" descr="Mano sosteniendo una caja de cartón&#10;&#10;Descripción generada automáticamente con confianza media">
            <a:extLst>
              <a:ext uri="{FF2B5EF4-FFF2-40B4-BE49-F238E27FC236}">
                <a16:creationId xmlns:a16="http://schemas.microsoft.com/office/drawing/2014/main" id="{7950C7C9-8810-343B-E01F-9FB5F6181C1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20824" t="8516" r="28863" b="2911"/>
          <a:stretch/>
        </p:blipFill>
        <p:spPr>
          <a:xfrm>
            <a:off x="4214190" y="453559"/>
            <a:ext cx="7725333" cy="6120018"/>
          </a:xfrm>
          <a:noFill/>
        </p:spPr>
      </p:pic>
    </p:spTree>
    <p:extLst>
      <p:ext uri="{BB962C8B-B14F-4D97-AF65-F5344CB8AC3E}">
        <p14:creationId xmlns:p14="http://schemas.microsoft.com/office/powerpoint/2010/main" val="887770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407BE7-9521-B012-5D46-D34E83771F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100" y="2057400"/>
            <a:ext cx="3695700" cy="1566615"/>
          </a:xfrm>
        </p:spPr>
        <p:txBody>
          <a:bodyPr anchor="b">
            <a:normAutofit/>
          </a:bodyPr>
          <a:lstStyle/>
          <a:p>
            <a:r>
              <a:rPr lang="es-ES" sz="3200"/>
              <a:t>PABLO GONZÁLEZ PANIAGUA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933FA6D-1105-4B11-83B1-9E42EA6DC4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53" y="3851841"/>
            <a:ext cx="3227647" cy="948760"/>
          </a:xfrm>
        </p:spPr>
        <p:txBody>
          <a:bodyPr anchor="t">
            <a:normAutofit/>
          </a:bodyPr>
          <a:lstStyle/>
          <a:p>
            <a:r>
              <a:rPr lang="en-US" sz="1600" dirty="0"/>
              <a:t>EL SÍNDROME DEL PELO IMPEINABLE</a:t>
            </a:r>
          </a:p>
        </p:txBody>
      </p:sp>
      <p:pic>
        <p:nvPicPr>
          <p:cNvPr id="5" name="Marcador de contenido 4" descr="Imagen que contiene persona, interior, hombre, sostener&#10;&#10;Descripción generada automáticamente">
            <a:extLst>
              <a:ext uri="{FF2B5EF4-FFF2-40B4-BE49-F238E27FC236}">
                <a16:creationId xmlns:a16="http://schemas.microsoft.com/office/drawing/2014/main" id="{867A42C0-3A28-4D78-3389-72A1CED2D81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17517" t="4896" r="27857" b="9352"/>
          <a:stretch/>
        </p:blipFill>
        <p:spPr>
          <a:xfrm>
            <a:off x="3801112" y="559030"/>
            <a:ext cx="8044605" cy="5682886"/>
          </a:xfrm>
          <a:noFill/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E2758313-82DD-4C01-AB0F-AE7ECF6ECC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C4F41B6-BD5D-43A3-94FC-01399D7A0AB9}" type="datetime1">
              <a:rPr lang="en-US" smtClean="0"/>
              <a:pPr>
                <a:spcAft>
                  <a:spcPts val="600"/>
                </a:spcAft>
              </a:pPr>
              <a:t>6/23/23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209170C2-C13F-47EF-B986-F10CE732F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46C5F8E-26B2-4D9C-9DAD-8098C2F3B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9635BCCA-0F27-4732-847B-4C729838F31A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46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573BC7-E6E4-60A2-C378-A47574E612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663" y="2057401"/>
            <a:ext cx="3373528" cy="1566614"/>
          </a:xfrm>
        </p:spPr>
        <p:txBody>
          <a:bodyPr>
            <a:normAutofit/>
          </a:bodyPr>
          <a:lstStyle/>
          <a:p>
            <a:r>
              <a:rPr lang="es-ES" sz="3200"/>
              <a:t>MARCOS GONZÁLEZ RODRÍGUEZ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1A16E05-71A5-4BEB-9E57-08F801A778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51840"/>
            <a:ext cx="3238500" cy="1079389"/>
          </a:xfrm>
        </p:spPr>
        <p:txBody>
          <a:bodyPr>
            <a:normAutofit/>
          </a:bodyPr>
          <a:lstStyle/>
          <a:p>
            <a:r>
              <a:rPr lang="en-US" sz="1600" dirty="0"/>
              <a:t>TRANSTORNO ANTISOCIAL DE LA PERSONALIDAD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BCC502FE-2A33-48B8-80DC-2DB5B10F91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9D10FB2-1712-417E-8236-C4017D35AE56}" type="datetime1">
              <a:rPr lang="en-US" smtClean="0"/>
              <a:pPr>
                <a:spcAft>
                  <a:spcPts val="600"/>
                </a:spcAft>
              </a:pPr>
              <a:t>6/23/23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9A67DB4-2DF1-44AA-8AA1-B9A9D488C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C1A5F6F-14E3-4A18-9AD2-ED95DC718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15563AB-8317-4F4A-8C10-D6F570F02A77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pic>
        <p:nvPicPr>
          <p:cNvPr id="5" name="Marcador de contenido 4" descr="Calendario&#10;&#10;Descripción generada automáticamente con confianza media">
            <a:extLst>
              <a:ext uri="{FF2B5EF4-FFF2-40B4-BE49-F238E27FC236}">
                <a16:creationId xmlns:a16="http://schemas.microsoft.com/office/drawing/2014/main" id="{BB3B1164-0CF2-AA5E-8551-909F04B8424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12227" r="27099" b="699"/>
          <a:stretch/>
        </p:blipFill>
        <p:spPr>
          <a:xfrm>
            <a:off x="3601203" y="355941"/>
            <a:ext cx="8345031" cy="6146117"/>
          </a:xfrm>
          <a:noFill/>
        </p:spPr>
      </p:pic>
    </p:spTree>
    <p:extLst>
      <p:ext uri="{BB962C8B-B14F-4D97-AF65-F5344CB8AC3E}">
        <p14:creationId xmlns:p14="http://schemas.microsoft.com/office/powerpoint/2010/main" val="1462529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EB737C-1355-6A06-7405-2E9948EB93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663" y="2057401"/>
            <a:ext cx="3373528" cy="1566614"/>
          </a:xfrm>
        </p:spPr>
        <p:txBody>
          <a:bodyPr>
            <a:normAutofit/>
          </a:bodyPr>
          <a:lstStyle/>
          <a:p>
            <a:r>
              <a:rPr lang="es-ES" sz="3200" dirty="0"/>
              <a:t>JORGE LA TORRE PULPÓN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1A16E05-71A5-4BEB-9E57-08F801A778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51840"/>
            <a:ext cx="3238500" cy="1079389"/>
          </a:xfrm>
        </p:spPr>
        <p:txBody>
          <a:bodyPr>
            <a:normAutofit/>
          </a:bodyPr>
          <a:lstStyle/>
          <a:p>
            <a:r>
              <a:rPr lang="en-US" sz="1600" dirty="0"/>
              <a:t>EL ASMA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BCC502FE-2A33-48B8-80DC-2DB5B10F91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9D10FB2-1712-417E-8236-C4017D35AE56}" type="datetime1">
              <a:rPr lang="en-US" smtClean="0"/>
              <a:pPr>
                <a:spcAft>
                  <a:spcPts val="600"/>
                </a:spcAft>
              </a:pPr>
              <a:t>6/23/23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9A67DB4-2DF1-44AA-8AA1-B9A9D488C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C1A5F6F-14E3-4A18-9AD2-ED95DC718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15563AB-8317-4F4A-8C10-D6F570F02A77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pic>
        <p:nvPicPr>
          <p:cNvPr id="3" name="Marcador de contenido 4">
            <a:extLst>
              <a:ext uri="{FF2B5EF4-FFF2-40B4-BE49-F238E27FC236}">
                <a16:creationId xmlns:a16="http://schemas.microsoft.com/office/drawing/2014/main" id="{7FD69A10-122E-64AA-5335-16640FA8F3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46" r="20464"/>
          <a:stretch/>
        </p:blipFill>
        <p:spPr>
          <a:xfrm>
            <a:off x="4214192" y="438937"/>
            <a:ext cx="7759162" cy="59089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81882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8F74E0-B69C-1B5A-B152-9F3BCFAA3D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1025235"/>
            <a:ext cx="4457700" cy="2555237"/>
          </a:xfrm>
        </p:spPr>
        <p:txBody>
          <a:bodyPr>
            <a:normAutofit/>
          </a:bodyPr>
          <a:lstStyle/>
          <a:p>
            <a:r>
              <a:rPr lang="es-ES" dirty="0"/>
              <a:t>HÉCTOR LÓPEZ GARCÍA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D4893E4-C8BF-4FAD-8D6A-80BEA58025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3817772"/>
            <a:ext cx="4457701" cy="859110"/>
          </a:xfrm>
        </p:spPr>
        <p:txBody>
          <a:bodyPr anchor="t">
            <a:normAutofit/>
          </a:bodyPr>
          <a:lstStyle/>
          <a:p>
            <a:r>
              <a:rPr lang="en-US" dirty="0"/>
              <a:t>ESTRÉS POSTRAUMÁTICO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8D59DF8F-1C18-182C-618F-D42D77ED379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19686" r="24385"/>
          <a:stretch/>
        </p:blipFill>
        <p:spPr>
          <a:xfrm>
            <a:off x="5676900" y="553246"/>
            <a:ext cx="6323138" cy="5645673"/>
          </a:xfrm>
          <a:noFill/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136942C3-91AC-4FA1-824B-F446C8709F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672F5759-5409-4BE3-93A8-A440F771213B}" type="datetime1">
              <a:rPr lang="en-US" smtClean="0"/>
              <a:pPr>
                <a:spcAft>
                  <a:spcPts val="600"/>
                </a:spcAft>
              </a:pPr>
              <a:t>6/23/23</a:t>
            </a:fld>
            <a:endParaRPr lang="en-US" dirty="0"/>
          </a:p>
        </p:txBody>
      </p:sp>
      <p:sp>
        <p:nvSpPr>
          <p:cNvPr id="14" name="Footer Placeholder 18">
            <a:extLst>
              <a:ext uri="{FF2B5EF4-FFF2-40B4-BE49-F238E27FC236}">
                <a16:creationId xmlns:a16="http://schemas.microsoft.com/office/drawing/2014/main" id="{54F1E905-35D9-4FC6-9058-55FDD453E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08EC9005-5705-4BF3-9E28-A32B3886C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18F23307-8124-4758-BAB0-3667EABA0B67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82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6F429-59A8-123B-3B03-D80538B1DD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100" y="2057400"/>
            <a:ext cx="3695700" cy="1566615"/>
          </a:xfrm>
        </p:spPr>
        <p:txBody>
          <a:bodyPr anchor="b">
            <a:normAutofit/>
          </a:bodyPr>
          <a:lstStyle/>
          <a:p>
            <a:r>
              <a:rPr lang="es-ES" sz="3200"/>
              <a:t>CARLA MARTÍN GALLEGO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933FA6D-1105-4B11-83B1-9E42EA6DC4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53" y="3851841"/>
            <a:ext cx="3227647" cy="948760"/>
          </a:xfrm>
        </p:spPr>
        <p:txBody>
          <a:bodyPr anchor="t">
            <a:normAutofit/>
          </a:bodyPr>
          <a:lstStyle/>
          <a:p>
            <a:r>
              <a:rPr lang="en-US" sz="1600" dirty="0"/>
              <a:t>LA ENFERMEDAD DE TAY-SACHS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58A9D89-A2F5-7806-D7CF-F99DA2C64B7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20671" r="22722"/>
          <a:stretch/>
        </p:blipFill>
        <p:spPr>
          <a:xfrm>
            <a:off x="4038600" y="145496"/>
            <a:ext cx="7900924" cy="6280849"/>
          </a:xfrm>
          <a:noFill/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E2758313-82DD-4C01-AB0F-AE7ECF6ECC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C4F41B6-BD5D-43A3-94FC-01399D7A0AB9}" type="datetime1">
              <a:rPr lang="en-US" smtClean="0"/>
              <a:pPr>
                <a:spcAft>
                  <a:spcPts val="600"/>
                </a:spcAft>
              </a:pPr>
              <a:t>6/23/23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209170C2-C13F-47EF-B986-F10CE732F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46C5F8E-26B2-4D9C-9DAD-8098C2F3B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9635BCCA-0F27-4732-847B-4C729838F31A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915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D98CA8-41D3-5224-4B61-0D8DC560FF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663" y="2057401"/>
            <a:ext cx="3373528" cy="1566614"/>
          </a:xfrm>
        </p:spPr>
        <p:txBody>
          <a:bodyPr>
            <a:normAutofit/>
          </a:bodyPr>
          <a:lstStyle/>
          <a:p>
            <a:r>
              <a:rPr lang="es-ES" sz="3200"/>
              <a:t>PABLO MARTÍN GALLEGO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1A16E05-71A5-4BEB-9E57-08F801A778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51840"/>
            <a:ext cx="3238500" cy="1079389"/>
          </a:xfrm>
        </p:spPr>
        <p:txBody>
          <a:bodyPr>
            <a:normAutofit/>
          </a:bodyPr>
          <a:lstStyle/>
          <a:p>
            <a:r>
              <a:rPr lang="en-US" sz="1600" dirty="0"/>
              <a:t>TENDINITIS AQUILEA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BCC502FE-2A33-48B8-80DC-2DB5B10F91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9D10FB2-1712-417E-8236-C4017D35AE56}" type="datetime1">
              <a:rPr lang="en-US" smtClean="0"/>
              <a:pPr>
                <a:spcAft>
                  <a:spcPts val="600"/>
                </a:spcAft>
              </a:pPr>
              <a:t>6/23/23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9A67DB4-2DF1-44AA-8AA1-B9A9D488C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C1A5F6F-14E3-4A18-9AD2-ED95DC718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15563AB-8317-4F4A-8C10-D6F570F02A77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3955FB1-A526-A192-5706-2E7070FA423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14298" r="28386"/>
          <a:stretch/>
        </p:blipFill>
        <p:spPr>
          <a:xfrm>
            <a:off x="4159530" y="428095"/>
            <a:ext cx="7779994" cy="6108235"/>
          </a:xfrm>
          <a:noFill/>
        </p:spPr>
      </p:pic>
    </p:spTree>
    <p:extLst>
      <p:ext uri="{BB962C8B-B14F-4D97-AF65-F5344CB8AC3E}">
        <p14:creationId xmlns:p14="http://schemas.microsoft.com/office/powerpoint/2010/main" val="1783501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0EBE8C-A0DF-A003-ED16-26115BF34F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663" y="2057401"/>
            <a:ext cx="3373528" cy="1566614"/>
          </a:xfrm>
        </p:spPr>
        <p:txBody>
          <a:bodyPr>
            <a:normAutofit/>
          </a:bodyPr>
          <a:lstStyle/>
          <a:p>
            <a:r>
              <a:rPr lang="es-ES" sz="3200"/>
              <a:t>MIGUEL MARTÍNEZ CRESPO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1A16E05-71A5-4BEB-9E57-08F801A778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51840"/>
            <a:ext cx="3238500" cy="1079389"/>
          </a:xfrm>
        </p:spPr>
        <p:txBody>
          <a:bodyPr>
            <a:normAutofit/>
          </a:bodyPr>
          <a:lstStyle/>
          <a:p>
            <a:r>
              <a:rPr lang="en-US" sz="1600" dirty="0"/>
              <a:t>LA TIROIDES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BCC502FE-2A33-48B8-80DC-2DB5B10F91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9D10FB2-1712-417E-8236-C4017D35AE56}" type="datetime1">
              <a:rPr lang="en-US" smtClean="0"/>
              <a:pPr>
                <a:spcAft>
                  <a:spcPts val="600"/>
                </a:spcAft>
              </a:pPr>
              <a:t>6/23/23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9A67DB4-2DF1-44AA-8AA1-B9A9D488C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C1A5F6F-14E3-4A18-9AD2-ED95DC718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15563AB-8317-4F4A-8C10-D6F570F02A77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26C7D151-992D-935E-B120-FC9BE3D034A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12005" r="32022"/>
          <a:stretch/>
        </p:blipFill>
        <p:spPr>
          <a:xfrm>
            <a:off x="3333500" y="299537"/>
            <a:ext cx="8606024" cy="6347443"/>
          </a:xfrm>
          <a:noFill/>
        </p:spPr>
      </p:pic>
    </p:spTree>
    <p:extLst>
      <p:ext uri="{BB962C8B-B14F-4D97-AF65-F5344CB8AC3E}">
        <p14:creationId xmlns:p14="http://schemas.microsoft.com/office/powerpoint/2010/main" val="847837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907A26-E13D-6EFC-905E-A8F7ED2263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663" y="2057401"/>
            <a:ext cx="3373528" cy="1566614"/>
          </a:xfrm>
        </p:spPr>
        <p:txBody>
          <a:bodyPr>
            <a:normAutofit/>
          </a:bodyPr>
          <a:lstStyle/>
          <a:p>
            <a:r>
              <a:rPr lang="es-ES" sz="3200"/>
              <a:t>ÁLVARO MENA ROJO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1A16E05-71A5-4BEB-9E57-08F801A778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51840"/>
            <a:ext cx="3238500" cy="1079389"/>
          </a:xfrm>
        </p:spPr>
        <p:txBody>
          <a:bodyPr>
            <a:normAutofit/>
          </a:bodyPr>
          <a:lstStyle/>
          <a:p>
            <a:r>
              <a:rPr lang="en-US" sz="1600" dirty="0"/>
              <a:t>TDAH EN NIÑOS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BCC502FE-2A33-48B8-80DC-2DB5B10F91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9D10FB2-1712-417E-8236-C4017D35AE56}" type="datetime1">
              <a:rPr lang="en-US" smtClean="0"/>
              <a:pPr>
                <a:spcAft>
                  <a:spcPts val="600"/>
                </a:spcAft>
              </a:pPr>
              <a:t>6/23/23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9A67DB4-2DF1-44AA-8AA1-B9A9D488C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C1A5F6F-14E3-4A18-9AD2-ED95DC718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15563AB-8317-4F4A-8C10-D6F570F02A77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6CAA042-71F8-C107-713B-285379CCF46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19407" t="7070" r="29425" b="3752"/>
          <a:stretch/>
        </p:blipFill>
        <p:spPr>
          <a:xfrm>
            <a:off x="3996260" y="345818"/>
            <a:ext cx="7943264" cy="6229618"/>
          </a:xfrm>
          <a:noFill/>
        </p:spPr>
      </p:pic>
    </p:spTree>
    <p:extLst>
      <p:ext uri="{BB962C8B-B14F-4D97-AF65-F5344CB8AC3E}">
        <p14:creationId xmlns:p14="http://schemas.microsoft.com/office/powerpoint/2010/main" val="3300069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574D66-1878-DB18-231A-926C3A50E7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663" y="2057401"/>
            <a:ext cx="3373528" cy="1566614"/>
          </a:xfrm>
        </p:spPr>
        <p:txBody>
          <a:bodyPr>
            <a:normAutofit/>
          </a:bodyPr>
          <a:lstStyle/>
          <a:p>
            <a:r>
              <a:rPr lang="es-ES" sz="3200"/>
              <a:t>FELIPE NAVARRO DUQUE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D4893E4-C8BF-4FAD-8D6A-80BEA58025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51840"/>
            <a:ext cx="3238500" cy="1079389"/>
          </a:xfrm>
        </p:spPr>
        <p:txBody>
          <a:bodyPr>
            <a:normAutofit/>
          </a:bodyPr>
          <a:lstStyle/>
          <a:p>
            <a:r>
              <a:rPr lang="en-US" sz="1600" dirty="0"/>
              <a:t>EL ICTUS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136942C3-91AC-4FA1-824B-F446C8709F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8074053-9EE4-42C5-863A-F49C4D5C8A97}" type="datetime1">
              <a:rPr lang="en-US" smtClean="0"/>
              <a:pPr>
                <a:spcAft>
                  <a:spcPts val="600"/>
                </a:spcAft>
              </a:pPr>
              <a:t>6/23/23</a:t>
            </a:fld>
            <a:endParaRPr lang="en-US"/>
          </a:p>
        </p:txBody>
      </p:sp>
      <p:sp>
        <p:nvSpPr>
          <p:cNvPr id="14" name="Footer Placeholder 17">
            <a:extLst>
              <a:ext uri="{FF2B5EF4-FFF2-40B4-BE49-F238E27FC236}">
                <a16:creationId xmlns:a16="http://schemas.microsoft.com/office/drawing/2014/main" id="{ED3F0938-885D-4EDD-AECA-100BAA42A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Sample Footer Text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08EC9005-5705-4BF3-9E28-A32B3886C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8F23307-8124-4758-BAB0-3667EABA0B67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1C82B44-BAFB-976A-90D6-F7A774454F1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20316" t="5051" r="26827" b="7214"/>
          <a:stretch/>
        </p:blipFill>
        <p:spPr>
          <a:xfrm>
            <a:off x="3681352" y="275526"/>
            <a:ext cx="8258172" cy="6168266"/>
          </a:xfrm>
          <a:noFill/>
        </p:spPr>
      </p:pic>
    </p:spTree>
    <p:extLst>
      <p:ext uri="{BB962C8B-B14F-4D97-AF65-F5344CB8AC3E}">
        <p14:creationId xmlns:p14="http://schemas.microsoft.com/office/powerpoint/2010/main" val="1878942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D04049-1DCA-659C-29DD-D807DD3690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100" y="2057400"/>
            <a:ext cx="3695700" cy="1566615"/>
          </a:xfrm>
        </p:spPr>
        <p:txBody>
          <a:bodyPr anchor="b">
            <a:normAutofit/>
          </a:bodyPr>
          <a:lstStyle/>
          <a:p>
            <a:r>
              <a:rPr lang="es-ES" sz="3200"/>
              <a:t>LUCÍA PEDRERO GARCÍA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933FA6D-1105-4B11-83B1-9E42EA6DC4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53" y="3851841"/>
            <a:ext cx="3227647" cy="948760"/>
          </a:xfrm>
        </p:spPr>
        <p:txBody>
          <a:bodyPr anchor="t">
            <a:normAutofit/>
          </a:bodyPr>
          <a:lstStyle/>
          <a:p>
            <a:r>
              <a:rPr lang="en-US" sz="1600" dirty="0"/>
              <a:t>CÁNCER DE MAMA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ED6BDE9-C5CF-2E8C-2F0E-647E208A8BD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18753" t="7536" r="28345" b="4527"/>
          <a:stretch/>
        </p:blipFill>
        <p:spPr>
          <a:xfrm>
            <a:off x="4322618" y="518398"/>
            <a:ext cx="7616906" cy="5697690"/>
          </a:xfrm>
          <a:noFill/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E2758313-82DD-4C01-AB0F-AE7ECF6ECC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C4F41B6-BD5D-43A3-94FC-01399D7A0AB9}" type="datetime1">
              <a:rPr lang="en-US" smtClean="0"/>
              <a:pPr>
                <a:spcAft>
                  <a:spcPts val="600"/>
                </a:spcAft>
              </a:pPr>
              <a:t>6/23/23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209170C2-C13F-47EF-B986-F10CE732F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46C5F8E-26B2-4D9C-9DAD-8098C2F3B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9635BCCA-0F27-4732-847B-4C729838F31A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363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8068F-C50F-2632-53E6-71A90F6EAE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100" y="2057400"/>
            <a:ext cx="3695700" cy="1566615"/>
          </a:xfrm>
        </p:spPr>
        <p:txBody>
          <a:bodyPr anchor="b">
            <a:normAutofit/>
          </a:bodyPr>
          <a:lstStyle/>
          <a:p>
            <a:r>
              <a:rPr lang="es-ES" sz="3200"/>
              <a:t>LAURA PÉREZ FRESNO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933FA6D-1105-4B11-83B1-9E42EA6DC4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53" y="3851841"/>
            <a:ext cx="3227647" cy="948760"/>
          </a:xfrm>
        </p:spPr>
        <p:txBody>
          <a:bodyPr anchor="t">
            <a:normAutofit/>
          </a:bodyPr>
          <a:lstStyle/>
          <a:p>
            <a:r>
              <a:rPr lang="en-US" sz="1600" dirty="0"/>
              <a:t>EL COVID-19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22E103F-6B8E-7934-D5F2-36DA4B64D2E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22294" t="5684" r="31469" b="2214"/>
          <a:stretch/>
        </p:blipFill>
        <p:spPr>
          <a:xfrm>
            <a:off x="3811979" y="279808"/>
            <a:ext cx="8127545" cy="6476708"/>
          </a:xfrm>
          <a:noFill/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E2758313-82DD-4C01-AB0F-AE7ECF6ECC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C4F41B6-BD5D-43A3-94FC-01399D7A0AB9}" type="datetime1">
              <a:rPr lang="en-US" smtClean="0"/>
              <a:pPr>
                <a:spcAft>
                  <a:spcPts val="600"/>
                </a:spcAft>
              </a:pPr>
              <a:t>6/23/23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209170C2-C13F-47EF-B986-F10CE732F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46C5F8E-26B2-4D9C-9DAD-8098C2F3B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9635BCCA-0F27-4732-847B-4C729838F31A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32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E92251-DB93-5F46-E97E-79A8737209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100" y="2057400"/>
            <a:ext cx="3695700" cy="1566615"/>
          </a:xfrm>
        </p:spPr>
        <p:txBody>
          <a:bodyPr anchor="b">
            <a:normAutofit/>
          </a:bodyPr>
          <a:lstStyle/>
          <a:p>
            <a:r>
              <a:rPr lang="es-ES" sz="3200"/>
              <a:t>IRENE PÉREZ FUENTES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933FA6D-1105-4B11-83B1-9E42EA6DC4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53" y="3851841"/>
            <a:ext cx="3227647" cy="948760"/>
          </a:xfrm>
        </p:spPr>
        <p:txBody>
          <a:bodyPr anchor="t">
            <a:normAutofit/>
          </a:bodyPr>
          <a:lstStyle/>
          <a:p>
            <a:r>
              <a:rPr lang="en-US" sz="1600" dirty="0"/>
              <a:t>ELA: ESCLEROSIS LATERAL AMIOTRÓFICA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EBC178E-8BFE-5AE9-5683-F72DC3A195C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5632" r="21680"/>
          <a:stretch/>
        </p:blipFill>
        <p:spPr>
          <a:xfrm>
            <a:off x="3740727" y="403762"/>
            <a:ext cx="8200776" cy="5915376"/>
          </a:xfrm>
          <a:noFill/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E2758313-82DD-4C01-AB0F-AE7ECF6ECC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C4F41B6-BD5D-43A3-94FC-01399D7A0AB9}" type="datetime1">
              <a:rPr lang="en-US" smtClean="0"/>
              <a:pPr>
                <a:spcAft>
                  <a:spcPts val="600"/>
                </a:spcAft>
              </a:pPr>
              <a:t>6/23/23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209170C2-C13F-47EF-B986-F10CE732F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46C5F8E-26B2-4D9C-9DAD-8098C2F3B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9635BCCA-0F27-4732-847B-4C729838F31A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533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23ABF6-8777-4D40-8718-190DFD1E23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663" y="2057401"/>
            <a:ext cx="3373528" cy="1566614"/>
          </a:xfrm>
        </p:spPr>
        <p:txBody>
          <a:bodyPr>
            <a:normAutofit/>
          </a:bodyPr>
          <a:lstStyle/>
          <a:p>
            <a:r>
              <a:rPr lang="es-ES" sz="3200"/>
              <a:t>LAURA REDONDO ROMERO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1A16E05-71A5-4BEB-9E57-08F801A778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51840"/>
            <a:ext cx="3238500" cy="1079389"/>
          </a:xfrm>
        </p:spPr>
        <p:txBody>
          <a:bodyPr>
            <a:normAutofit/>
          </a:bodyPr>
          <a:lstStyle/>
          <a:p>
            <a:r>
              <a:rPr lang="en-US" sz="1600" dirty="0"/>
              <a:t>EL HIPOTIROIDISMO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BCC502FE-2A33-48B8-80DC-2DB5B10F91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9D10FB2-1712-417E-8236-C4017D35AE56}" type="datetime1">
              <a:rPr lang="en-US" smtClean="0"/>
              <a:pPr>
                <a:spcAft>
                  <a:spcPts val="600"/>
                </a:spcAft>
              </a:pPr>
              <a:t>6/23/23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9A67DB4-2DF1-44AA-8AA1-B9A9D488C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C1A5F6F-14E3-4A18-9AD2-ED95DC718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15563AB-8317-4F4A-8C10-D6F570F02A77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EC6BF9B-CF07-FE75-390A-83A36F00EE1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16290" t="4762" r="28515"/>
          <a:stretch/>
        </p:blipFill>
        <p:spPr>
          <a:xfrm>
            <a:off x="3613785" y="299537"/>
            <a:ext cx="8319868" cy="6460132"/>
          </a:xfrm>
          <a:noFill/>
        </p:spPr>
      </p:pic>
    </p:spTree>
    <p:extLst>
      <p:ext uri="{BB962C8B-B14F-4D97-AF65-F5344CB8AC3E}">
        <p14:creationId xmlns:p14="http://schemas.microsoft.com/office/powerpoint/2010/main" val="4068340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00F68B-C655-B286-6279-105688E6DB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663" y="2057401"/>
            <a:ext cx="3373528" cy="1566614"/>
          </a:xfrm>
        </p:spPr>
        <p:txBody>
          <a:bodyPr>
            <a:normAutofit/>
          </a:bodyPr>
          <a:lstStyle/>
          <a:p>
            <a:r>
              <a:rPr lang="es-ES" sz="3200"/>
              <a:t>LUCÍA SAN JOSÉ CORTÉS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1A16E05-71A5-4BEB-9E57-08F801A778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51840"/>
            <a:ext cx="3238500" cy="1079389"/>
          </a:xfrm>
        </p:spPr>
        <p:txBody>
          <a:bodyPr>
            <a:normAutofit/>
          </a:bodyPr>
          <a:lstStyle/>
          <a:p>
            <a:r>
              <a:rPr lang="en-US" sz="1600" dirty="0"/>
              <a:t>LUPUS 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BCC502FE-2A33-48B8-80DC-2DB5B10F91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9D10FB2-1712-417E-8236-C4017D35AE56}" type="datetime1">
              <a:rPr lang="en-US" smtClean="0"/>
              <a:pPr>
                <a:spcAft>
                  <a:spcPts val="600"/>
                </a:spcAft>
              </a:pPr>
              <a:t>6/23/23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9A67DB4-2DF1-44AA-8AA1-B9A9D488C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C1A5F6F-14E3-4A18-9AD2-ED95DC718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15563AB-8317-4F4A-8C10-D6F570F02A77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3AB8ADF-A182-B852-A80D-055B1800E2B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17459" t="1588" r="32022" b="8370"/>
          <a:stretch/>
        </p:blipFill>
        <p:spPr>
          <a:xfrm>
            <a:off x="3941497" y="221564"/>
            <a:ext cx="7998027" cy="6414871"/>
          </a:xfrm>
          <a:noFill/>
        </p:spPr>
      </p:pic>
    </p:spTree>
    <p:extLst>
      <p:ext uri="{BB962C8B-B14F-4D97-AF65-F5344CB8AC3E}">
        <p14:creationId xmlns:p14="http://schemas.microsoft.com/office/powerpoint/2010/main" val="1380889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27288F-318A-859B-3852-C0C8EF4C03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199" y="1371601"/>
            <a:ext cx="5257801" cy="2071618"/>
          </a:xfrm>
        </p:spPr>
        <p:txBody>
          <a:bodyPr>
            <a:normAutofit fontScale="90000"/>
          </a:bodyPr>
          <a:lstStyle/>
          <a:p>
            <a:r>
              <a:rPr lang="es-ES" dirty="0"/>
              <a:t>JESÚS </a:t>
            </a:r>
            <a:br>
              <a:rPr lang="es-ES" dirty="0"/>
            </a:br>
            <a:r>
              <a:rPr lang="es-ES" dirty="0"/>
              <a:t>SÁNCHEZ </a:t>
            </a:r>
            <a:br>
              <a:rPr lang="es-ES" dirty="0"/>
            </a:br>
            <a:r>
              <a:rPr lang="es-ES" dirty="0"/>
              <a:t>RINCÓN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4933FA6D-1105-4B11-83B1-9E42EA6DC4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4813127"/>
            <a:ext cx="4876800" cy="1362587"/>
          </a:xfrm>
        </p:spPr>
        <p:txBody>
          <a:bodyPr anchor="ctr">
            <a:normAutofit/>
          </a:bodyPr>
          <a:lstStyle/>
          <a:p>
            <a:r>
              <a:rPr lang="en-US" dirty="0"/>
              <a:t>SÍNDROME DE </a:t>
            </a:r>
          </a:p>
          <a:p>
            <a:r>
              <a:rPr lang="en-US" dirty="0"/>
              <a:t>GUILLAIN-BARRÉ</a:t>
            </a:r>
          </a:p>
        </p:txBody>
      </p:sp>
      <p:pic>
        <p:nvPicPr>
          <p:cNvPr id="11" name="Marcador de contenido 4" descr="Imagen que contiene persona, joven, tabla, hombre&#10;&#10;Descripción generada automáticamente">
            <a:extLst>
              <a:ext uri="{FF2B5EF4-FFF2-40B4-BE49-F238E27FC236}">
                <a16:creationId xmlns:a16="http://schemas.microsoft.com/office/drawing/2014/main" id="{56619972-CC11-9E58-EF9F-B9116FCC70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21" r="28266"/>
          <a:stretch/>
        </p:blipFill>
        <p:spPr>
          <a:xfrm>
            <a:off x="4386263" y="72858"/>
            <a:ext cx="7553261" cy="3429006"/>
          </a:xfrm>
          <a:prstGeom prst="rect">
            <a:avLst/>
          </a:prstGeom>
          <a:noFill/>
        </p:spPr>
      </p:pic>
      <p:pic>
        <p:nvPicPr>
          <p:cNvPr id="7" name="Marcador de contenido 6" descr="Imagen que contiene persona, sostener, joven, mujer&#10;&#10;Descripción generada automáticamente">
            <a:extLst>
              <a:ext uri="{FF2B5EF4-FFF2-40B4-BE49-F238E27FC236}">
                <a16:creationId xmlns:a16="http://schemas.microsoft.com/office/drawing/2014/main" id="{9E138C0E-CA32-3A4B-04F5-7AF9333EA07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/>
          <a:srcRect l="15491" t="5792" r="30368"/>
          <a:stretch/>
        </p:blipFill>
        <p:spPr>
          <a:xfrm>
            <a:off x="4386263" y="3501864"/>
            <a:ext cx="7553261" cy="3182399"/>
          </a:xfrm>
          <a:noFill/>
        </p:spPr>
      </p:pic>
      <p:sp>
        <p:nvSpPr>
          <p:cNvPr id="10" name="Date Placeholder 7">
            <a:extLst>
              <a:ext uri="{FF2B5EF4-FFF2-40B4-BE49-F238E27FC236}">
                <a16:creationId xmlns:a16="http://schemas.microsoft.com/office/drawing/2014/main" id="{22F1CF70-07E6-4B36-8284-8ADE50399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2DD3222-08D1-4334-9F0A-9AFB9C7C753E}" type="datetime1">
              <a:rPr lang="en-US" smtClean="0"/>
              <a:pPr>
                <a:spcAft>
                  <a:spcPts val="600"/>
                </a:spcAft>
              </a:pPr>
              <a:t>6/23/23</a:t>
            </a:fld>
            <a:endParaRPr lang="en-US"/>
          </a:p>
        </p:txBody>
      </p:sp>
      <p:sp>
        <p:nvSpPr>
          <p:cNvPr id="12" name="Footer Placeholder 8">
            <a:extLst>
              <a:ext uri="{FF2B5EF4-FFF2-40B4-BE49-F238E27FC236}">
                <a16:creationId xmlns:a16="http://schemas.microsoft.com/office/drawing/2014/main" id="{24D7EDF6-6DA1-4F25-84E4-C9A5F6F9E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4" name="Slide Number Placeholder 9">
            <a:extLst>
              <a:ext uri="{FF2B5EF4-FFF2-40B4-BE49-F238E27FC236}">
                <a16:creationId xmlns:a16="http://schemas.microsoft.com/office/drawing/2014/main" id="{00EA9EC1-B4C0-4B8E-A0C5-32E12DF93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B43FFD5-6656-4C69-9CDD-D1B69A112D7A}" type="slidenum">
              <a:rPr lang="en-US" smtClean="0"/>
              <a:pPr>
                <a:spcAft>
                  <a:spcPts val="600"/>
                </a:spcAft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060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FCD1A8-54C5-5A3D-BE8A-6EDAAA55DE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663" y="2057401"/>
            <a:ext cx="3373528" cy="1566614"/>
          </a:xfrm>
        </p:spPr>
        <p:txBody>
          <a:bodyPr>
            <a:normAutofit/>
          </a:bodyPr>
          <a:lstStyle/>
          <a:p>
            <a:r>
              <a:rPr lang="es-ES" sz="3200"/>
              <a:t>JUAN DIEGO SANTANA BOLÍVAR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1A16E05-71A5-4BEB-9E57-08F801A778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51840"/>
            <a:ext cx="3238500" cy="1079389"/>
          </a:xfrm>
        </p:spPr>
        <p:txBody>
          <a:bodyPr>
            <a:normAutofit/>
          </a:bodyPr>
          <a:lstStyle/>
          <a:p>
            <a:r>
              <a:rPr lang="en-US" sz="1600" dirty="0"/>
              <a:t>TEA-TRANSTORNO DEL ESPECTRO AUTISTA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BCC502FE-2A33-48B8-80DC-2DB5B10F91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9D10FB2-1712-417E-8236-C4017D35AE56}" type="datetime1">
              <a:rPr lang="en-US" smtClean="0"/>
              <a:pPr>
                <a:spcAft>
                  <a:spcPts val="600"/>
                </a:spcAft>
              </a:pPr>
              <a:t>6/23/23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9A67DB4-2DF1-44AA-8AA1-B9A9D488C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C1A5F6F-14E3-4A18-9AD2-ED95DC718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15563AB-8317-4F4A-8C10-D6F570F02A77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A6EC29B-4293-7809-8A15-8F326F58E44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16809" t="8514" r="33840" b="2597"/>
          <a:stretch/>
        </p:blipFill>
        <p:spPr>
          <a:xfrm>
            <a:off x="4214191" y="280480"/>
            <a:ext cx="7675531" cy="6221220"/>
          </a:xfrm>
          <a:noFill/>
        </p:spPr>
      </p:pic>
    </p:spTree>
    <p:extLst>
      <p:ext uri="{BB962C8B-B14F-4D97-AF65-F5344CB8AC3E}">
        <p14:creationId xmlns:p14="http://schemas.microsoft.com/office/powerpoint/2010/main" val="2760592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68F5D2-5F58-7FDE-7C7C-8D687AC534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663" y="2057401"/>
            <a:ext cx="3373528" cy="1566614"/>
          </a:xfrm>
        </p:spPr>
        <p:txBody>
          <a:bodyPr>
            <a:normAutofit/>
          </a:bodyPr>
          <a:lstStyle/>
          <a:p>
            <a:r>
              <a:rPr lang="es-ES" sz="3200"/>
              <a:t>CELIA SEISDEDOS CARBAJO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1A16E05-71A5-4BEB-9E57-08F801A778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51840"/>
            <a:ext cx="3238500" cy="1079389"/>
          </a:xfrm>
        </p:spPr>
        <p:txBody>
          <a:bodyPr>
            <a:normAutofit/>
          </a:bodyPr>
          <a:lstStyle/>
          <a:p>
            <a:r>
              <a:rPr lang="en-US" sz="1600" dirty="0"/>
              <a:t>LA ESQUIZOFRENIA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BCC502FE-2A33-48B8-80DC-2DB5B10F91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9D10FB2-1712-417E-8236-C4017D35AE56}" type="datetime1">
              <a:rPr lang="en-US" smtClean="0"/>
              <a:pPr>
                <a:spcAft>
                  <a:spcPts val="600"/>
                </a:spcAft>
              </a:pPr>
              <a:t>6/23/23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9A67DB4-2DF1-44AA-8AA1-B9A9D488C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C1A5F6F-14E3-4A18-9AD2-ED95DC718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15563AB-8317-4F4A-8C10-D6F570F02A77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524DCDE-AFFC-8381-3B8A-9F56B9F9915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11615" r="24490"/>
          <a:stretch/>
        </p:blipFill>
        <p:spPr>
          <a:xfrm>
            <a:off x="3358303" y="475013"/>
            <a:ext cx="8581221" cy="6043483"/>
          </a:xfrm>
          <a:noFill/>
        </p:spPr>
      </p:pic>
    </p:spTree>
    <p:extLst>
      <p:ext uri="{BB962C8B-B14F-4D97-AF65-F5344CB8AC3E}">
        <p14:creationId xmlns:p14="http://schemas.microsoft.com/office/powerpoint/2010/main" val="842518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2E6807-4293-AD4F-AB65-F7276CD8E7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663" y="2057401"/>
            <a:ext cx="3373528" cy="1566614"/>
          </a:xfrm>
        </p:spPr>
        <p:txBody>
          <a:bodyPr>
            <a:normAutofit/>
          </a:bodyPr>
          <a:lstStyle/>
          <a:p>
            <a:r>
              <a:rPr lang="es-ES" sz="3200"/>
              <a:t>CARLOS VELASCO BERCIANO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1A16E05-71A5-4BEB-9E57-08F801A778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51840"/>
            <a:ext cx="3238500" cy="1079389"/>
          </a:xfrm>
        </p:spPr>
        <p:txBody>
          <a:bodyPr>
            <a:normAutofit/>
          </a:bodyPr>
          <a:lstStyle/>
          <a:p>
            <a:r>
              <a:rPr lang="en-US" sz="1600" dirty="0"/>
              <a:t>EL SIDA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BCC502FE-2A33-48B8-80DC-2DB5B10F91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9D10FB2-1712-417E-8236-C4017D35AE56}" type="datetime1">
              <a:rPr lang="en-US" smtClean="0"/>
              <a:pPr>
                <a:spcAft>
                  <a:spcPts val="600"/>
                </a:spcAft>
              </a:pPr>
              <a:t>6/23/23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9A67DB4-2DF1-44AA-8AA1-B9A9D488C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C1A5F6F-14E3-4A18-9AD2-ED95DC718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15563AB-8317-4F4A-8C10-D6F570F02A77}" type="slidenum">
              <a:rPr lang="en-US" smtClean="0"/>
              <a:pPr>
                <a:spcAft>
                  <a:spcPts val="600"/>
                </a:spcAft>
              </a:pPr>
              <a:t>25</a:t>
            </a:fld>
            <a:endParaRPr lang="en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1F1EC6D-AA22-9DB8-E066-59AE1148884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17590" r="29943" b="7792"/>
          <a:stretch/>
        </p:blipFill>
        <p:spPr>
          <a:xfrm>
            <a:off x="3610099" y="131921"/>
            <a:ext cx="8329425" cy="6587255"/>
          </a:xfrm>
          <a:noFill/>
        </p:spPr>
      </p:pic>
    </p:spTree>
    <p:extLst>
      <p:ext uri="{BB962C8B-B14F-4D97-AF65-F5344CB8AC3E}">
        <p14:creationId xmlns:p14="http://schemas.microsoft.com/office/powerpoint/2010/main" val="2227225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theme/theme1.xml><?xml version="1.0" encoding="utf-8"?>
<a:theme xmlns:a="http://schemas.openxmlformats.org/drawingml/2006/main" name="EncaseVTI">
  <a:themeElements>
    <a:clrScheme name="AnalogousFromLightSeedLeftStep">
      <a:dk1>
        <a:srgbClr val="000000"/>
      </a:dk1>
      <a:lt1>
        <a:srgbClr val="FFFFFF"/>
      </a:lt1>
      <a:dk2>
        <a:srgbClr val="243641"/>
      </a:dk2>
      <a:lt2>
        <a:srgbClr val="E2E8E6"/>
      </a:lt2>
      <a:accent1>
        <a:srgbClr val="C696A5"/>
      </a:accent1>
      <a:accent2>
        <a:srgbClr val="BA7FAA"/>
      </a:accent2>
      <a:accent3>
        <a:srgbClr val="BF96C6"/>
      </a:accent3>
      <a:accent4>
        <a:srgbClr val="987FBA"/>
      </a:accent4>
      <a:accent5>
        <a:srgbClr val="9796C6"/>
      </a:accent5>
      <a:accent6>
        <a:srgbClr val="7F96BA"/>
      </a:accent6>
      <a:hlink>
        <a:srgbClr val="568F7D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caseVTI" id="{C293990F-FDB3-4ED3-8175-FB79CE5A2A12}" vid="{A5662C19-271F-459F-B4ED-861A9823764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282</Words>
  <Application>Microsoft Macintosh PowerPoint</Application>
  <PresentationFormat>Panorámica</PresentationFormat>
  <Paragraphs>126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9" baseType="lpstr">
      <vt:lpstr>Arial</vt:lpstr>
      <vt:lpstr>Avenir Next LT Pro</vt:lpstr>
      <vt:lpstr>Avenir Next LT Pro Light</vt:lpstr>
      <vt:lpstr>EncaseVTI</vt:lpstr>
      <vt:lpstr>INVESTIGANDO LAS ENFERMEDADES</vt:lpstr>
      <vt:lpstr>LEYRE ALONSO PÉREZ</vt:lpstr>
      <vt:lpstr>JORGE ARENCIBIA SECO</vt:lpstr>
      <vt:lpstr>DAVID CALVO GÓMEZ</vt:lpstr>
      <vt:lpstr>FABIOLA FIDALGO RODRÍGUEZ</vt:lpstr>
      <vt:lpstr>MATEO GARCÍA SANTANA</vt:lpstr>
      <vt:lpstr>SHAILA GONZÁLEZ DEL POZO</vt:lpstr>
      <vt:lpstr>PABLO GONZÁLEZ PANIAGUA</vt:lpstr>
      <vt:lpstr>MARCOS GONZÁLEZ RODRÍGUEZ</vt:lpstr>
      <vt:lpstr>JORGE LA TORRE PULPÓN</vt:lpstr>
      <vt:lpstr>HÉCTOR LÓPEZ GARCÍA</vt:lpstr>
      <vt:lpstr>CARLA MARTÍN GALLEGO</vt:lpstr>
      <vt:lpstr>PABLO MARTÍN GALLEGO</vt:lpstr>
      <vt:lpstr>MIGUEL MARTÍNEZ CRESPO</vt:lpstr>
      <vt:lpstr>ÁLVARO MENA ROJO</vt:lpstr>
      <vt:lpstr>FELIPE NAVARRO DUQUE</vt:lpstr>
      <vt:lpstr>LUCÍA PEDRERO GARCÍA</vt:lpstr>
      <vt:lpstr>LAURA PÉREZ FRESNO</vt:lpstr>
      <vt:lpstr>IRENE PÉREZ FUENTES</vt:lpstr>
      <vt:lpstr>LAURA REDONDO ROMERO</vt:lpstr>
      <vt:lpstr>LUCÍA SAN JOSÉ CORTÉS</vt:lpstr>
      <vt:lpstr>JESÚS  SÁNCHEZ  RINCÓN</vt:lpstr>
      <vt:lpstr>JUAN DIEGO SANTANA BOLÍVAR</vt:lpstr>
      <vt:lpstr>CELIA SEISDEDOS CARBAJO</vt:lpstr>
      <vt:lpstr>CARLOS VELASCO BERCIANO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INVESTIGANDO LAS ENFERMEDADES</dc:title>
  <dc:creator>M. PILAR HERNANDEZ BLANCO</dc:creator>
  <cp:lastModifiedBy>M. PILAR HERNANDEZ BLANCO</cp:lastModifiedBy>
  <cp:revision>8</cp:revision>
  <dcterms:created xsi:type="dcterms:W3CDTF">2023-06-16T19:01:04Z</dcterms:created>
  <dcterms:modified xsi:type="dcterms:W3CDTF">2023-06-23T19:40:42Z</dcterms:modified>
</cp:coreProperties>
</file>