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6" r:id="rId2"/>
    <p:sldId id="264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7"/>
  </p:normalViewPr>
  <p:slideViewPr>
    <p:cSldViewPr snapToGrid="0">
      <p:cViewPr varScale="1">
        <p:scale>
          <a:sx n="108" d="100"/>
          <a:sy n="108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122362"/>
            <a:ext cx="86093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5230134"/>
            <a:ext cx="46101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293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2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7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11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68278"/>
            <a:ext cx="4702921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4782699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26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75359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109789"/>
            <a:ext cx="4507931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1" y="3063530"/>
            <a:ext cx="4507930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4867" y="2109789"/>
            <a:ext cx="4507932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867" y="3063530"/>
            <a:ext cx="4507932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4/14/23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804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4/14/23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9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4/14/23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69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776472" cy="285292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582" y="987425"/>
            <a:ext cx="5948618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3484210"/>
            <a:ext cx="3768934" cy="2384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04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932349" cy="285267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4810" y="657055"/>
            <a:ext cx="5831389" cy="55151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199" y="3484210"/>
            <a:ext cx="3768934" cy="2376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6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57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1898" y="897973"/>
            <a:ext cx="2674301" cy="527898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54169"/>
            <a:ext cx="7734300" cy="532279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06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318032"/>
            <a:ext cx="9493250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029207" y="4680813"/>
            <a:ext cx="275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t>4/14/23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1112" y="6356350"/>
            <a:ext cx="5509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5482" y="6356350"/>
            <a:ext cx="11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</a:extLst>
          </p:cNvPr>
          <p:cNvGrpSpPr/>
          <p:nvPr/>
        </p:nvGrpSpPr>
        <p:grpSpPr>
          <a:xfrm>
            <a:off x="174436" y="6356005"/>
            <a:ext cx="358083" cy="358083"/>
            <a:chOff x="4135740" y="1745599"/>
            <a:chExt cx="558732" cy="5587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</a:extLst>
            </p:cNvPr>
            <p:cNvGrpSpPr/>
            <p:nvPr/>
          </p:nvGrpSpPr>
          <p:grpSpPr>
            <a:xfrm>
              <a:off x="4135740" y="1745599"/>
              <a:ext cx="558732" cy="558732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</a:extLst>
            </p:cNvPr>
            <p:cNvSpPr/>
            <p:nvPr/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823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62" r:id="rId7"/>
    <p:sldLayoutId id="2147483663" r:id="rId8"/>
    <p:sldLayoutId id="2147483664" r:id="rId9"/>
    <p:sldLayoutId id="2147483665" r:id="rId10"/>
    <p:sldLayoutId id="2147483672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CB86E21-E2BD-408E-8E61-D30AB8715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9B38C0-3CC6-4B41-93F3-C479D22DD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984" y="510362"/>
            <a:ext cx="11174866" cy="542688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9A070B3-8EC2-413C-B782-253BA2546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73638" y="-2246659"/>
            <a:ext cx="5200368" cy="10916487"/>
          </a:xfrm>
          <a:custGeom>
            <a:avLst/>
            <a:gdLst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6 w 4123786"/>
              <a:gd name="connsiteY30" fmla="*/ 7596066 h 10695515"/>
              <a:gd name="connsiteX31" fmla="*/ 4123785 w 4123786"/>
              <a:gd name="connsiteY31" fmla="*/ 7596068 h 10695515"/>
              <a:gd name="connsiteX32" fmla="*/ 4123785 w 4123786"/>
              <a:gd name="connsiteY32" fmla="*/ 7916119 h 10695515"/>
              <a:gd name="connsiteX33" fmla="*/ 4123785 w 4123786"/>
              <a:gd name="connsiteY33" fmla="*/ 10239915 h 10695515"/>
              <a:gd name="connsiteX34" fmla="*/ 4123785 w 4123786"/>
              <a:gd name="connsiteY34" fmla="*/ 10662081 h 10695515"/>
              <a:gd name="connsiteX35" fmla="*/ 4090258 w 4123786"/>
              <a:gd name="connsiteY35" fmla="*/ 10695514 h 10695515"/>
              <a:gd name="connsiteX36" fmla="*/ 4072751 w 4123786"/>
              <a:gd name="connsiteY36" fmla="*/ 10695514 h 10695515"/>
              <a:gd name="connsiteX37" fmla="*/ 4072751 w 4123786"/>
              <a:gd name="connsiteY37" fmla="*/ 10695515 h 10695515"/>
              <a:gd name="connsiteX38" fmla="*/ 3145747 w 4123786"/>
              <a:gd name="connsiteY38" fmla="*/ 10695515 h 10695515"/>
              <a:gd name="connsiteX39" fmla="*/ 2810340 w 4123786"/>
              <a:gd name="connsiteY39" fmla="*/ 10695515 h 10695515"/>
              <a:gd name="connsiteX40" fmla="*/ 68003 w 4123786"/>
              <a:gd name="connsiteY40" fmla="*/ 10695515 h 10695515"/>
              <a:gd name="connsiteX41" fmla="*/ 30530 w 4123786"/>
              <a:gd name="connsiteY41" fmla="*/ 10659953 h 10695515"/>
              <a:gd name="connsiteX42" fmla="*/ 30530 w 4123786"/>
              <a:gd name="connsiteY42" fmla="*/ 9043781 h 10695515"/>
              <a:gd name="connsiteX43" fmla="*/ 19986 w 4123786"/>
              <a:gd name="connsiteY43" fmla="*/ 8991028 h 10695515"/>
              <a:gd name="connsiteX44" fmla="*/ 30530 w 4123786"/>
              <a:gd name="connsiteY44" fmla="*/ 8936768 h 10695515"/>
              <a:gd name="connsiteX45" fmla="*/ 30530 w 4123786"/>
              <a:gd name="connsiteY45" fmla="*/ 8213677 h 10695515"/>
              <a:gd name="connsiteX46" fmla="*/ 30530 w 4123786"/>
              <a:gd name="connsiteY46" fmla="*/ 8117697 h 10695515"/>
              <a:gd name="connsiteX47" fmla="*/ 19292 w 4123786"/>
              <a:gd name="connsiteY47" fmla="*/ 8064088 h 10695515"/>
              <a:gd name="connsiteX48" fmla="*/ 6414 w 4123786"/>
              <a:gd name="connsiteY48" fmla="*/ 8009276 h 10695515"/>
              <a:gd name="connsiteX49" fmla="*/ 862 w 4123786"/>
              <a:gd name="connsiteY49" fmla="*/ 7956458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6 w 4123786"/>
              <a:gd name="connsiteY30" fmla="*/ 7596066 h 10695515"/>
              <a:gd name="connsiteX31" fmla="*/ 4123785 w 4123786"/>
              <a:gd name="connsiteY31" fmla="*/ 7596068 h 10695515"/>
              <a:gd name="connsiteX32" fmla="*/ 4123785 w 4123786"/>
              <a:gd name="connsiteY32" fmla="*/ 7916119 h 10695515"/>
              <a:gd name="connsiteX33" fmla="*/ 4123785 w 4123786"/>
              <a:gd name="connsiteY33" fmla="*/ 10239915 h 10695515"/>
              <a:gd name="connsiteX34" fmla="*/ 4123785 w 4123786"/>
              <a:gd name="connsiteY34" fmla="*/ 10662081 h 10695515"/>
              <a:gd name="connsiteX35" fmla="*/ 4090258 w 4123786"/>
              <a:gd name="connsiteY35" fmla="*/ 10695514 h 10695515"/>
              <a:gd name="connsiteX36" fmla="*/ 4072751 w 4123786"/>
              <a:gd name="connsiteY36" fmla="*/ 10695514 h 10695515"/>
              <a:gd name="connsiteX37" fmla="*/ 4072751 w 4123786"/>
              <a:gd name="connsiteY37" fmla="*/ 10695515 h 10695515"/>
              <a:gd name="connsiteX38" fmla="*/ 3145747 w 4123786"/>
              <a:gd name="connsiteY38" fmla="*/ 10695515 h 10695515"/>
              <a:gd name="connsiteX39" fmla="*/ 68003 w 4123786"/>
              <a:gd name="connsiteY39" fmla="*/ 10695515 h 10695515"/>
              <a:gd name="connsiteX40" fmla="*/ 30530 w 4123786"/>
              <a:gd name="connsiteY40" fmla="*/ 10659953 h 10695515"/>
              <a:gd name="connsiteX41" fmla="*/ 30530 w 4123786"/>
              <a:gd name="connsiteY41" fmla="*/ 9043781 h 10695515"/>
              <a:gd name="connsiteX42" fmla="*/ 19986 w 4123786"/>
              <a:gd name="connsiteY42" fmla="*/ 8991028 h 10695515"/>
              <a:gd name="connsiteX43" fmla="*/ 30530 w 4123786"/>
              <a:gd name="connsiteY43" fmla="*/ 8936768 h 10695515"/>
              <a:gd name="connsiteX44" fmla="*/ 30530 w 4123786"/>
              <a:gd name="connsiteY44" fmla="*/ 8213677 h 10695515"/>
              <a:gd name="connsiteX45" fmla="*/ 30530 w 4123786"/>
              <a:gd name="connsiteY45" fmla="*/ 8117697 h 10695515"/>
              <a:gd name="connsiteX46" fmla="*/ 19292 w 4123786"/>
              <a:gd name="connsiteY46" fmla="*/ 8064088 h 10695515"/>
              <a:gd name="connsiteX47" fmla="*/ 6414 w 4123786"/>
              <a:gd name="connsiteY47" fmla="*/ 8009276 h 10695515"/>
              <a:gd name="connsiteX48" fmla="*/ 862 w 4123786"/>
              <a:gd name="connsiteY48" fmla="*/ 7956458 h 10695515"/>
              <a:gd name="connsiteX49" fmla="*/ 0 w 4123786"/>
              <a:gd name="connsiteY49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6 w 4123786"/>
              <a:gd name="connsiteY30" fmla="*/ 7596066 h 10695515"/>
              <a:gd name="connsiteX31" fmla="*/ 4123785 w 4123786"/>
              <a:gd name="connsiteY31" fmla="*/ 7916119 h 10695515"/>
              <a:gd name="connsiteX32" fmla="*/ 4123785 w 4123786"/>
              <a:gd name="connsiteY32" fmla="*/ 10239915 h 10695515"/>
              <a:gd name="connsiteX33" fmla="*/ 4123785 w 4123786"/>
              <a:gd name="connsiteY33" fmla="*/ 10662081 h 10695515"/>
              <a:gd name="connsiteX34" fmla="*/ 4090258 w 4123786"/>
              <a:gd name="connsiteY34" fmla="*/ 10695514 h 10695515"/>
              <a:gd name="connsiteX35" fmla="*/ 4072751 w 4123786"/>
              <a:gd name="connsiteY35" fmla="*/ 10695514 h 10695515"/>
              <a:gd name="connsiteX36" fmla="*/ 4072751 w 4123786"/>
              <a:gd name="connsiteY36" fmla="*/ 10695515 h 10695515"/>
              <a:gd name="connsiteX37" fmla="*/ 3145747 w 4123786"/>
              <a:gd name="connsiteY37" fmla="*/ 10695515 h 10695515"/>
              <a:gd name="connsiteX38" fmla="*/ 68003 w 4123786"/>
              <a:gd name="connsiteY38" fmla="*/ 10695515 h 10695515"/>
              <a:gd name="connsiteX39" fmla="*/ 30530 w 4123786"/>
              <a:gd name="connsiteY39" fmla="*/ 10659953 h 10695515"/>
              <a:gd name="connsiteX40" fmla="*/ 30530 w 4123786"/>
              <a:gd name="connsiteY40" fmla="*/ 9043781 h 10695515"/>
              <a:gd name="connsiteX41" fmla="*/ 19986 w 4123786"/>
              <a:gd name="connsiteY41" fmla="*/ 8991028 h 10695515"/>
              <a:gd name="connsiteX42" fmla="*/ 30530 w 4123786"/>
              <a:gd name="connsiteY42" fmla="*/ 8936768 h 10695515"/>
              <a:gd name="connsiteX43" fmla="*/ 30530 w 4123786"/>
              <a:gd name="connsiteY43" fmla="*/ 8213677 h 10695515"/>
              <a:gd name="connsiteX44" fmla="*/ 30530 w 4123786"/>
              <a:gd name="connsiteY44" fmla="*/ 8117697 h 10695515"/>
              <a:gd name="connsiteX45" fmla="*/ 19292 w 4123786"/>
              <a:gd name="connsiteY45" fmla="*/ 8064088 h 10695515"/>
              <a:gd name="connsiteX46" fmla="*/ 6414 w 4123786"/>
              <a:gd name="connsiteY46" fmla="*/ 8009276 h 10695515"/>
              <a:gd name="connsiteX47" fmla="*/ 862 w 4123786"/>
              <a:gd name="connsiteY47" fmla="*/ 7956458 h 10695515"/>
              <a:gd name="connsiteX48" fmla="*/ 0 w 4123786"/>
              <a:gd name="connsiteY48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5 w 4123786"/>
              <a:gd name="connsiteY30" fmla="*/ 7916119 h 10695515"/>
              <a:gd name="connsiteX31" fmla="*/ 4123785 w 4123786"/>
              <a:gd name="connsiteY31" fmla="*/ 10239915 h 10695515"/>
              <a:gd name="connsiteX32" fmla="*/ 4123785 w 4123786"/>
              <a:gd name="connsiteY32" fmla="*/ 10662081 h 10695515"/>
              <a:gd name="connsiteX33" fmla="*/ 4090258 w 4123786"/>
              <a:gd name="connsiteY33" fmla="*/ 10695514 h 10695515"/>
              <a:gd name="connsiteX34" fmla="*/ 4072751 w 4123786"/>
              <a:gd name="connsiteY34" fmla="*/ 10695514 h 10695515"/>
              <a:gd name="connsiteX35" fmla="*/ 4072751 w 4123786"/>
              <a:gd name="connsiteY35" fmla="*/ 10695515 h 10695515"/>
              <a:gd name="connsiteX36" fmla="*/ 3145747 w 4123786"/>
              <a:gd name="connsiteY36" fmla="*/ 10695515 h 10695515"/>
              <a:gd name="connsiteX37" fmla="*/ 68003 w 4123786"/>
              <a:gd name="connsiteY37" fmla="*/ 10695515 h 10695515"/>
              <a:gd name="connsiteX38" fmla="*/ 30530 w 4123786"/>
              <a:gd name="connsiteY38" fmla="*/ 10659953 h 10695515"/>
              <a:gd name="connsiteX39" fmla="*/ 30530 w 4123786"/>
              <a:gd name="connsiteY39" fmla="*/ 9043781 h 10695515"/>
              <a:gd name="connsiteX40" fmla="*/ 19986 w 4123786"/>
              <a:gd name="connsiteY40" fmla="*/ 8991028 h 10695515"/>
              <a:gd name="connsiteX41" fmla="*/ 30530 w 4123786"/>
              <a:gd name="connsiteY41" fmla="*/ 8936768 h 10695515"/>
              <a:gd name="connsiteX42" fmla="*/ 30530 w 4123786"/>
              <a:gd name="connsiteY42" fmla="*/ 8213677 h 10695515"/>
              <a:gd name="connsiteX43" fmla="*/ 30530 w 4123786"/>
              <a:gd name="connsiteY43" fmla="*/ 8117697 h 10695515"/>
              <a:gd name="connsiteX44" fmla="*/ 19292 w 4123786"/>
              <a:gd name="connsiteY44" fmla="*/ 8064088 h 10695515"/>
              <a:gd name="connsiteX45" fmla="*/ 6414 w 4123786"/>
              <a:gd name="connsiteY45" fmla="*/ 8009276 h 10695515"/>
              <a:gd name="connsiteX46" fmla="*/ 862 w 4123786"/>
              <a:gd name="connsiteY46" fmla="*/ 7956458 h 10695515"/>
              <a:gd name="connsiteX47" fmla="*/ 0 w 4123786"/>
              <a:gd name="connsiteY47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5 w 4123786"/>
              <a:gd name="connsiteY30" fmla="*/ 10239915 h 10695515"/>
              <a:gd name="connsiteX31" fmla="*/ 4123785 w 4123786"/>
              <a:gd name="connsiteY31" fmla="*/ 10662081 h 10695515"/>
              <a:gd name="connsiteX32" fmla="*/ 4090258 w 4123786"/>
              <a:gd name="connsiteY32" fmla="*/ 10695514 h 10695515"/>
              <a:gd name="connsiteX33" fmla="*/ 4072751 w 4123786"/>
              <a:gd name="connsiteY33" fmla="*/ 10695514 h 10695515"/>
              <a:gd name="connsiteX34" fmla="*/ 4072751 w 4123786"/>
              <a:gd name="connsiteY34" fmla="*/ 10695515 h 10695515"/>
              <a:gd name="connsiteX35" fmla="*/ 3145747 w 4123786"/>
              <a:gd name="connsiteY35" fmla="*/ 10695515 h 10695515"/>
              <a:gd name="connsiteX36" fmla="*/ 68003 w 4123786"/>
              <a:gd name="connsiteY36" fmla="*/ 10695515 h 10695515"/>
              <a:gd name="connsiteX37" fmla="*/ 30530 w 4123786"/>
              <a:gd name="connsiteY37" fmla="*/ 10659953 h 10695515"/>
              <a:gd name="connsiteX38" fmla="*/ 30530 w 4123786"/>
              <a:gd name="connsiteY38" fmla="*/ 9043781 h 10695515"/>
              <a:gd name="connsiteX39" fmla="*/ 19986 w 4123786"/>
              <a:gd name="connsiteY39" fmla="*/ 8991028 h 10695515"/>
              <a:gd name="connsiteX40" fmla="*/ 30530 w 4123786"/>
              <a:gd name="connsiteY40" fmla="*/ 8936768 h 10695515"/>
              <a:gd name="connsiteX41" fmla="*/ 30530 w 4123786"/>
              <a:gd name="connsiteY41" fmla="*/ 8213677 h 10695515"/>
              <a:gd name="connsiteX42" fmla="*/ 30530 w 4123786"/>
              <a:gd name="connsiteY42" fmla="*/ 8117697 h 10695515"/>
              <a:gd name="connsiteX43" fmla="*/ 19292 w 4123786"/>
              <a:gd name="connsiteY43" fmla="*/ 8064088 h 10695515"/>
              <a:gd name="connsiteX44" fmla="*/ 6414 w 4123786"/>
              <a:gd name="connsiteY44" fmla="*/ 8009276 h 10695515"/>
              <a:gd name="connsiteX45" fmla="*/ 862 w 4123786"/>
              <a:gd name="connsiteY45" fmla="*/ 7956458 h 10695515"/>
              <a:gd name="connsiteX46" fmla="*/ 0 w 4123786"/>
              <a:gd name="connsiteY46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5 w 4123786"/>
              <a:gd name="connsiteY29" fmla="*/ 10239915 h 10695515"/>
              <a:gd name="connsiteX30" fmla="*/ 4123785 w 4123786"/>
              <a:gd name="connsiteY30" fmla="*/ 10662081 h 10695515"/>
              <a:gd name="connsiteX31" fmla="*/ 4090258 w 4123786"/>
              <a:gd name="connsiteY31" fmla="*/ 10695514 h 10695515"/>
              <a:gd name="connsiteX32" fmla="*/ 4072751 w 4123786"/>
              <a:gd name="connsiteY32" fmla="*/ 10695514 h 10695515"/>
              <a:gd name="connsiteX33" fmla="*/ 4072751 w 4123786"/>
              <a:gd name="connsiteY33" fmla="*/ 10695515 h 10695515"/>
              <a:gd name="connsiteX34" fmla="*/ 3145747 w 4123786"/>
              <a:gd name="connsiteY34" fmla="*/ 10695515 h 10695515"/>
              <a:gd name="connsiteX35" fmla="*/ 68003 w 4123786"/>
              <a:gd name="connsiteY35" fmla="*/ 10695515 h 10695515"/>
              <a:gd name="connsiteX36" fmla="*/ 30530 w 4123786"/>
              <a:gd name="connsiteY36" fmla="*/ 10659953 h 10695515"/>
              <a:gd name="connsiteX37" fmla="*/ 30530 w 4123786"/>
              <a:gd name="connsiteY37" fmla="*/ 9043781 h 10695515"/>
              <a:gd name="connsiteX38" fmla="*/ 19986 w 4123786"/>
              <a:gd name="connsiteY38" fmla="*/ 8991028 h 10695515"/>
              <a:gd name="connsiteX39" fmla="*/ 30530 w 4123786"/>
              <a:gd name="connsiteY39" fmla="*/ 8936768 h 10695515"/>
              <a:gd name="connsiteX40" fmla="*/ 30530 w 4123786"/>
              <a:gd name="connsiteY40" fmla="*/ 8213677 h 10695515"/>
              <a:gd name="connsiteX41" fmla="*/ 30530 w 4123786"/>
              <a:gd name="connsiteY41" fmla="*/ 8117697 h 10695515"/>
              <a:gd name="connsiteX42" fmla="*/ 19292 w 4123786"/>
              <a:gd name="connsiteY42" fmla="*/ 8064088 h 10695515"/>
              <a:gd name="connsiteX43" fmla="*/ 6414 w 4123786"/>
              <a:gd name="connsiteY43" fmla="*/ 8009276 h 10695515"/>
              <a:gd name="connsiteX44" fmla="*/ 862 w 4123786"/>
              <a:gd name="connsiteY44" fmla="*/ 7956458 h 10695515"/>
              <a:gd name="connsiteX45" fmla="*/ 0 w 4123786"/>
              <a:gd name="connsiteY45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5 w 4123786"/>
              <a:gd name="connsiteY29" fmla="*/ 10239915 h 10695515"/>
              <a:gd name="connsiteX30" fmla="*/ 4123785 w 4123786"/>
              <a:gd name="connsiteY30" fmla="*/ 10662081 h 10695515"/>
              <a:gd name="connsiteX31" fmla="*/ 4090258 w 4123786"/>
              <a:gd name="connsiteY31" fmla="*/ 10695514 h 10695515"/>
              <a:gd name="connsiteX32" fmla="*/ 4072751 w 4123786"/>
              <a:gd name="connsiteY32" fmla="*/ 10695514 h 10695515"/>
              <a:gd name="connsiteX33" fmla="*/ 4072751 w 4123786"/>
              <a:gd name="connsiteY33" fmla="*/ 10695515 h 10695515"/>
              <a:gd name="connsiteX34" fmla="*/ 68003 w 4123786"/>
              <a:gd name="connsiteY34" fmla="*/ 10695515 h 10695515"/>
              <a:gd name="connsiteX35" fmla="*/ 30530 w 4123786"/>
              <a:gd name="connsiteY35" fmla="*/ 10659953 h 10695515"/>
              <a:gd name="connsiteX36" fmla="*/ 30530 w 4123786"/>
              <a:gd name="connsiteY36" fmla="*/ 9043781 h 10695515"/>
              <a:gd name="connsiteX37" fmla="*/ 19986 w 4123786"/>
              <a:gd name="connsiteY37" fmla="*/ 8991028 h 10695515"/>
              <a:gd name="connsiteX38" fmla="*/ 30530 w 4123786"/>
              <a:gd name="connsiteY38" fmla="*/ 8936768 h 10695515"/>
              <a:gd name="connsiteX39" fmla="*/ 30530 w 4123786"/>
              <a:gd name="connsiteY39" fmla="*/ 8213677 h 10695515"/>
              <a:gd name="connsiteX40" fmla="*/ 30530 w 4123786"/>
              <a:gd name="connsiteY40" fmla="*/ 8117697 h 10695515"/>
              <a:gd name="connsiteX41" fmla="*/ 19292 w 4123786"/>
              <a:gd name="connsiteY41" fmla="*/ 8064088 h 10695515"/>
              <a:gd name="connsiteX42" fmla="*/ 6414 w 4123786"/>
              <a:gd name="connsiteY42" fmla="*/ 8009276 h 10695515"/>
              <a:gd name="connsiteX43" fmla="*/ 862 w 4123786"/>
              <a:gd name="connsiteY43" fmla="*/ 7956458 h 10695515"/>
              <a:gd name="connsiteX44" fmla="*/ 0 w 4123786"/>
              <a:gd name="connsiteY44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5 w 4123786"/>
              <a:gd name="connsiteY29" fmla="*/ 10662081 h 10695515"/>
              <a:gd name="connsiteX30" fmla="*/ 4090258 w 4123786"/>
              <a:gd name="connsiteY30" fmla="*/ 10695514 h 10695515"/>
              <a:gd name="connsiteX31" fmla="*/ 4072751 w 4123786"/>
              <a:gd name="connsiteY31" fmla="*/ 10695514 h 10695515"/>
              <a:gd name="connsiteX32" fmla="*/ 4072751 w 4123786"/>
              <a:gd name="connsiteY32" fmla="*/ 10695515 h 10695515"/>
              <a:gd name="connsiteX33" fmla="*/ 68003 w 4123786"/>
              <a:gd name="connsiteY33" fmla="*/ 10695515 h 10695515"/>
              <a:gd name="connsiteX34" fmla="*/ 30530 w 4123786"/>
              <a:gd name="connsiteY34" fmla="*/ 10659953 h 10695515"/>
              <a:gd name="connsiteX35" fmla="*/ 30530 w 4123786"/>
              <a:gd name="connsiteY35" fmla="*/ 9043781 h 10695515"/>
              <a:gd name="connsiteX36" fmla="*/ 19986 w 4123786"/>
              <a:gd name="connsiteY36" fmla="*/ 8991028 h 10695515"/>
              <a:gd name="connsiteX37" fmla="*/ 30530 w 4123786"/>
              <a:gd name="connsiteY37" fmla="*/ 8936768 h 10695515"/>
              <a:gd name="connsiteX38" fmla="*/ 30530 w 4123786"/>
              <a:gd name="connsiteY38" fmla="*/ 8213677 h 10695515"/>
              <a:gd name="connsiteX39" fmla="*/ 30530 w 4123786"/>
              <a:gd name="connsiteY39" fmla="*/ 8117697 h 10695515"/>
              <a:gd name="connsiteX40" fmla="*/ 19292 w 4123786"/>
              <a:gd name="connsiteY40" fmla="*/ 8064088 h 10695515"/>
              <a:gd name="connsiteX41" fmla="*/ 6414 w 4123786"/>
              <a:gd name="connsiteY41" fmla="*/ 8009276 h 10695515"/>
              <a:gd name="connsiteX42" fmla="*/ 862 w 4123786"/>
              <a:gd name="connsiteY42" fmla="*/ 7956458 h 10695515"/>
              <a:gd name="connsiteX43" fmla="*/ 0 w 4123786"/>
              <a:gd name="connsiteY43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090259 w 4123786"/>
              <a:gd name="connsiteY22" fmla="*/ 0 h 10695515"/>
              <a:gd name="connsiteX23" fmla="*/ 4123786 w 4123786"/>
              <a:gd name="connsiteY23" fmla="*/ 33528 h 10695515"/>
              <a:gd name="connsiteX24" fmla="*/ 4123786 w 4123786"/>
              <a:gd name="connsiteY24" fmla="*/ 2779490 h 10695515"/>
              <a:gd name="connsiteX25" fmla="*/ 4123785 w 4123786"/>
              <a:gd name="connsiteY25" fmla="*/ 2779492 h 10695515"/>
              <a:gd name="connsiteX26" fmla="*/ 4123785 w 4123786"/>
              <a:gd name="connsiteY26" fmla="*/ 3099544 h 10695515"/>
              <a:gd name="connsiteX27" fmla="*/ 4123785 w 4123786"/>
              <a:gd name="connsiteY27" fmla="*/ 4850102 h 10695515"/>
              <a:gd name="connsiteX28" fmla="*/ 4123785 w 4123786"/>
              <a:gd name="connsiteY28" fmla="*/ 10662081 h 10695515"/>
              <a:gd name="connsiteX29" fmla="*/ 4090258 w 4123786"/>
              <a:gd name="connsiteY29" fmla="*/ 10695514 h 10695515"/>
              <a:gd name="connsiteX30" fmla="*/ 4072751 w 4123786"/>
              <a:gd name="connsiteY30" fmla="*/ 10695514 h 10695515"/>
              <a:gd name="connsiteX31" fmla="*/ 4072751 w 4123786"/>
              <a:gd name="connsiteY31" fmla="*/ 10695515 h 10695515"/>
              <a:gd name="connsiteX32" fmla="*/ 68003 w 4123786"/>
              <a:gd name="connsiteY32" fmla="*/ 10695515 h 10695515"/>
              <a:gd name="connsiteX33" fmla="*/ 30530 w 4123786"/>
              <a:gd name="connsiteY33" fmla="*/ 10659953 h 10695515"/>
              <a:gd name="connsiteX34" fmla="*/ 30530 w 4123786"/>
              <a:gd name="connsiteY34" fmla="*/ 9043781 h 10695515"/>
              <a:gd name="connsiteX35" fmla="*/ 19986 w 4123786"/>
              <a:gd name="connsiteY35" fmla="*/ 8991028 h 10695515"/>
              <a:gd name="connsiteX36" fmla="*/ 30530 w 4123786"/>
              <a:gd name="connsiteY36" fmla="*/ 8936768 h 10695515"/>
              <a:gd name="connsiteX37" fmla="*/ 30530 w 4123786"/>
              <a:gd name="connsiteY37" fmla="*/ 8213677 h 10695515"/>
              <a:gd name="connsiteX38" fmla="*/ 30530 w 4123786"/>
              <a:gd name="connsiteY38" fmla="*/ 8117697 h 10695515"/>
              <a:gd name="connsiteX39" fmla="*/ 19292 w 4123786"/>
              <a:gd name="connsiteY39" fmla="*/ 8064088 h 10695515"/>
              <a:gd name="connsiteX40" fmla="*/ 6414 w 4123786"/>
              <a:gd name="connsiteY40" fmla="*/ 8009276 h 10695515"/>
              <a:gd name="connsiteX41" fmla="*/ 862 w 4123786"/>
              <a:gd name="connsiteY41" fmla="*/ 7956458 h 10695515"/>
              <a:gd name="connsiteX42" fmla="*/ 0 w 4123786"/>
              <a:gd name="connsiteY42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090259 w 4123786"/>
              <a:gd name="connsiteY21" fmla="*/ 0 h 10695515"/>
              <a:gd name="connsiteX22" fmla="*/ 4123786 w 4123786"/>
              <a:gd name="connsiteY22" fmla="*/ 33528 h 10695515"/>
              <a:gd name="connsiteX23" fmla="*/ 4123786 w 4123786"/>
              <a:gd name="connsiteY23" fmla="*/ 2779490 h 10695515"/>
              <a:gd name="connsiteX24" fmla="*/ 4123785 w 4123786"/>
              <a:gd name="connsiteY24" fmla="*/ 2779492 h 10695515"/>
              <a:gd name="connsiteX25" fmla="*/ 4123785 w 4123786"/>
              <a:gd name="connsiteY25" fmla="*/ 3099544 h 10695515"/>
              <a:gd name="connsiteX26" fmla="*/ 4123785 w 4123786"/>
              <a:gd name="connsiteY26" fmla="*/ 4850102 h 10695515"/>
              <a:gd name="connsiteX27" fmla="*/ 4123785 w 4123786"/>
              <a:gd name="connsiteY27" fmla="*/ 10662081 h 10695515"/>
              <a:gd name="connsiteX28" fmla="*/ 4090258 w 4123786"/>
              <a:gd name="connsiteY28" fmla="*/ 10695514 h 10695515"/>
              <a:gd name="connsiteX29" fmla="*/ 4072751 w 4123786"/>
              <a:gd name="connsiteY29" fmla="*/ 10695514 h 10695515"/>
              <a:gd name="connsiteX30" fmla="*/ 4072751 w 4123786"/>
              <a:gd name="connsiteY30" fmla="*/ 10695515 h 10695515"/>
              <a:gd name="connsiteX31" fmla="*/ 68003 w 4123786"/>
              <a:gd name="connsiteY31" fmla="*/ 10695515 h 10695515"/>
              <a:gd name="connsiteX32" fmla="*/ 30530 w 4123786"/>
              <a:gd name="connsiteY32" fmla="*/ 10659953 h 10695515"/>
              <a:gd name="connsiteX33" fmla="*/ 30530 w 4123786"/>
              <a:gd name="connsiteY33" fmla="*/ 9043781 h 10695515"/>
              <a:gd name="connsiteX34" fmla="*/ 19986 w 4123786"/>
              <a:gd name="connsiteY34" fmla="*/ 8991028 h 10695515"/>
              <a:gd name="connsiteX35" fmla="*/ 30530 w 4123786"/>
              <a:gd name="connsiteY35" fmla="*/ 8936768 h 10695515"/>
              <a:gd name="connsiteX36" fmla="*/ 30530 w 4123786"/>
              <a:gd name="connsiteY36" fmla="*/ 8213677 h 10695515"/>
              <a:gd name="connsiteX37" fmla="*/ 30530 w 4123786"/>
              <a:gd name="connsiteY37" fmla="*/ 8117697 h 10695515"/>
              <a:gd name="connsiteX38" fmla="*/ 19292 w 4123786"/>
              <a:gd name="connsiteY38" fmla="*/ 8064088 h 10695515"/>
              <a:gd name="connsiteX39" fmla="*/ 6414 w 4123786"/>
              <a:gd name="connsiteY39" fmla="*/ 8009276 h 10695515"/>
              <a:gd name="connsiteX40" fmla="*/ 862 w 4123786"/>
              <a:gd name="connsiteY40" fmla="*/ 7956458 h 10695515"/>
              <a:gd name="connsiteX41" fmla="*/ 0 w 4123786"/>
              <a:gd name="connsiteY41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090259 w 4123786"/>
              <a:gd name="connsiteY20" fmla="*/ 0 h 10695515"/>
              <a:gd name="connsiteX21" fmla="*/ 4123786 w 4123786"/>
              <a:gd name="connsiteY21" fmla="*/ 33528 h 10695515"/>
              <a:gd name="connsiteX22" fmla="*/ 4123786 w 4123786"/>
              <a:gd name="connsiteY22" fmla="*/ 2779490 h 10695515"/>
              <a:gd name="connsiteX23" fmla="*/ 4123785 w 4123786"/>
              <a:gd name="connsiteY23" fmla="*/ 2779492 h 10695515"/>
              <a:gd name="connsiteX24" fmla="*/ 4123785 w 4123786"/>
              <a:gd name="connsiteY24" fmla="*/ 3099544 h 10695515"/>
              <a:gd name="connsiteX25" fmla="*/ 4123785 w 4123786"/>
              <a:gd name="connsiteY25" fmla="*/ 4850102 h 10695515"/>
              <a:gd name="connsiteX26" fmla="*/ 4123785 w 4123786"/>
              <a:gd name="connsiteY26" fmla="*/ 10662081 h 10695515"/>
              <a:gd name="connsiteX27" fmla="*/ 4090258 w 4123786"/>
              <a:gd name="connsiteY27" fmla="*/ 10695514 h 10695515"/>
              <a:gd name="connsiteX28" fmla="*/ 4072751 w 4123786"/>
              <a:gd name="connsiteY28" fmla="*/ 10695514 h 10695515"/>
              <a:gd name="connsiteX29" fmla="*/ 4072751 w 4123786"/>
              <a:gd name="connsiteY29" fmla="*/ 10695515 h 10695515"/>
              <a:gd name="connsiteX30" fmla="*/ 68003 w 4123786"/>
              <a:gd name="connsiteY30" fmla="*/ 10695515 h 10695515"/>
              <a:gd name="connsiteX31" fmla="*/ 30530 w 4123786"/>
              <a:gd name="connsiteY31" fmla="*/ 10659953 h 10695515"/>
              <a:gd name="connsiteX32" fmla="*/ 30530 w 4123786"/>
              <a:gd name="connsiteY32" fmla="*/ 9043781 h 10695515"/>
              <a:gd name="connsiteX33" fmla="*/ 19986 w 4123786"/>
              <a:gd name="connsiteY33" fmla="*/ 8991028 h 10695515"/>
              <a:gd name="connsiteX34" fmla="*/ 30530 w 4123786"/>
              <a:gd name="connsiteY34" fmla="*/ 8936768 h 10695515"/>
              <a:gd name="connsiteX35" fmla="*/ 30530 w 4123786"/>
              <a:gd name="connsiteY35" fmla="*/ 8213677 h 10695515"/>
              <a:gd name="connsiteX36" fmla="*/ 30530 w 4123786"/>
              <a:gd name="connsiteY36" fmla="*/ 8117697 h 10695515"/>
              <a:gd name="connsiteX37" fmla="*/ 19292 w 4123786"/>
              <a:gd name="connsiteY37" fmla="*/ 8064088 h 10695515"/>
              <a:gd name="connsiteX38" fmla="*/ 6414 w 4123786"/>
              <a:gd name="connsiteY38" fmla="*/ 8009276 h 10695515"/>
              <a:gd name="connsiteX39" fmla="*/ 862 w 4123786"/>
              <a:gd name="connsiteY39" fmla="*/ 7956458 h 10695515"/>
              <a:gd name="connsiteX40" fmla="*/ 0 w 4123786"/>
              <a:gd name="connsiteY40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090259 w 4123786"/>
              <a:gd name="connsiteY20" fmla="*/ 0 h 10695515"/>
              <a:gd name="connsiteX21" fmla="*/ 4123786 w 4123786"/>
              <a:gd name="connsiteY21" fmla="*/ 33528 h 10695515"/>
              <a:gd name="connsiteX22" fmla="*/ 4123786 w 4123786"/>
              <a:gd name="connsiteY22" fmla="*/ 2779490 h 10695515"/>
              <a:gd name="connsiteX23" fmla="*/ 4123785 w 4123786"/>
              <a:gd name="connsiteY23" fmla="*/ 3099544 h 10695515"/>
              <a:gd name="connsiteX24" fmla="*/ 4123785 w 4123786"/>
              <a:gd name="connsiteY24" fmla="*/ 4850102 h 10695515"/>
              <a:gd name="connsiteX25" fmla="*/ 4123785 w 4123786"/>
              <a:gd name="connsiteY25" fmla="*/ 10662081 h 10695515"/>
              <a:gd name="connsiteX26" fmla="*/ 4090258 w 4123786"/>
              <a:gd name="connsiteY26" fmla="*/ 10695514 h 10695515"/>
              <a:gd name="connsiteX27" fmla="*/ 4072751 w 4123786"/>
              <a:gd name="connsiteY27" fmla="*/ 10695514 h 10695515"/>
              <a:gd name="connsiteX28" fmla="*/ 4072751 w 4123786"/>
              <a:gd name="connsiteY28" fmla="*/ 10695515 h 10695515"/>
              <a:gd name="connsiteX29" fmla="*/ 68003 w 4123786"/>
              <a:gd name="connsiteY29" fmla="*/ 10695515 h 10695515"/>
              <a:gd name="connsiteX30" fmla="*/ 30530 w 4123786"/>
              <a:gd name="connsiteY30" fmla="*/ 10659953 h 10695515"/>
              <a:gd name="connsiteX31" fmla="*/ 30530 w 4123786"/>
              <a:gd name="connsiteY31" fmla="*/ 9043781 h 10695515"/>
              <a:gd name="connsiteX32" fmla="*/ 19986 w 4123786"/>
              <a:gd name="connsiteY32" fmla="*/ 8991028 h 10695515"/>
              <a:gd name="connsiteX33" fmla="*/ 30530 w 4123786"/>
              <a:gd name="connsiteY33" fmla="*/ 8936768 h 10695515"/>
              <a:gd name="connsiteX34" fmla="*/ 30530 w 4123786"/>
              <a:gd name="connsiteY34" fmla="*/ 8213677 h 10695515"/>
              <a:gd name="connsiteX35" fmla="*/ 30530 w 4123786"/>
              <a:gd name="connsiteY35" fmla="*/ 8117697 h 10695515"/>
              <a:gd name="connsiteX36" fmla="*/ 19292 w 4123786"/>
              <a:gd name="connsiteY36" fmla="*/ 8064088 h 10695515"/>
              <a:gd name="connsiteX37" fmla="*/ 6414 w 4123786"/>
              <a:gd name="connsiteY37" fmla="*/ 8009276 h 10695515"/>
              <a:gd name="connsiteX38" fmla="*/ 862 w 4123786"/>
              <a:gd name="connsiteY38" fmla="*/ 7956458 h 10695515"/>
              <a:gd name="connsiteX39" fmla="*/ 0 w 4123786"/>
              <a:gd name="connsiteY39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090259 w 4123786"/>
              <a:gd name="connsiteY20" fmla="*/ 0 h 10695515"/>
              <a:gd name="connsiteX21" fmla="*/ 4123786 w 4123786"/>
              <a:gd name="connsiteY21" fmla="*/ 33528 h 10695515"/>
              <a:gd name="connsiteX22" fmla="*/ 4123785 w 4123786"/>
              <a:gd name="connsiteY22" fmla="*/ 3099544 h 10695515"/>
              <a:gd name="connsiteX23" fmla="*/ 4123785 w 4123786"/>
              <a:gd name="connsiteY23" fmla="*/ 4850102 h 10695515"/>
              <a:gd name="connsiteX24" fmla="*/ 4123785 w 4123786"/>
              <a:gd name="connsiteY24" fmla="*/ 10662081 h 10695515"/>
              <a:gd name="connsiteX25" fmla="*/ 4090258 w 4123786"/>
              <a:gd name="connsiteY25" fmla="*/ 10695514 h 10695515"/>
              <a:gd name="connsiteX26" fmla="*/ 4072751 w 4123786"/>
              <a:gd name="connsiteY26" fmla="*/ 10695514 h 10695515"/>
              <a:gd name="connsiteX27" fmla="*/ 4072751 w 4123786"/>
              <a:gd name="connsiteY27" fmla="*/ 10695515 h 10695515"/>
              <a:gd name="connsiteX28" fmla="*/ 68003 w 4123786"/>
              <a:gd name="connsiteY28" fmla="*/ 10695515 h 10695515"/>
              <a:gd name="connsiteX29" fmla="*/ 30530 w 4123786"/>
              <a:gd name="connsiteY29" fmla="*/ 10659953 h 10695515"/>
              <a:gd name="connsiteX30" fmla="*/ 30530 w 4123786"/>
              <a:gd name="connsiteY30" fmla="*/ 9043781 h 10695515"/>
              <a:gd name="connsiteX31" fmla="*/ 19986 w 4123786"/>
              <a:gd name="connsiteY31" fmla="*/ 8991028 h 10695515"/>
              <a:gd name="connsiteX32" fmla="*/ 30530 w 4123786"/>
              <a:gd name="connsiteY32" fmla="*/ 8936768 h 10695515"/>
              <a:gd name="connsiteX33" fmla="*/ 30530 w 4123786"/>
              <a:gd name="connsiteY33" fmla="*/ 8213677 h 10695515"/>
              <a:gd name="connsiteX34" fmla="*/ 30530 w 4123786"/>
              <a:gd name="connsiteY34" fmla="*/ 8117697 h 10695515"/>
              <a:gd name="connsiteX35" fmla="*/ 19292 w 4123786"/>
              <a:gd name="connsiteY35" fmla="*/ 8064088 h 10695515"/>
              <a:gd name="connsiteX36" fmla="*/ 6414 w 4123786"/>
              <a:gd name="connsiteY36" fmla="*/ 8009276 h 10695515"/>
              <a:gd name="connsiteX37" fmla="*/ 862 w 4123786"/>
              <a:gd name="connsiteY37" fmla="*/ 7956458 h 10695515"/>
              <a:gd name="connsiteX38" fmla="*/ 0 w 4123786"/>
              <a:gd name="connsiteY38" fmla="*/ 7915797 h 10695515"/>
              <a:gd name="connsiteX0" fmla="*/ 0 w 4126269"/>
              <a:gd name="connsiteY0" fmla="*/ 7915797 h 10695515"/>
              <a:gd name="connsiteX1" fmla="*/ 7600 w 4126269"/>
              <a:gd name="connsiteY1" fmla="*/ 7873197 h 10695515"/>
              <a:gd name="connsiteX2" fmla="*/ 4439 w 4126269"/>
              <a:gd name="connsiteY2" fmla="*/ 7844441 h 10695515"/>
              <a:gd name="connsiteX3" fmla="*/ 12582 w 4126269"/>
              <a:gd name="connsiteY3" fmla="*/ 7790887 h 10695515"/>
              <a:gd name="connsiteX4" fmla="*/ 20085 w 4126269"/>
              <a:gd name="connsiteY4" fmla="*/ 7712540 h 10695515"/>
              <a:gd name="connsiteX5" fmla="*/ 28081 w 4126269"/>
              <a:gd name="connsiteY5" fmla="*/ 7658609 h 10695515"/>
              <a:gd name="connsiteX6" fmla="*/ 30530 w 4126269"/>
              <a:gd name="connsiteY6" fmla="*/ 7648210 h 10695515"/>
              <a:gd name="connsiteX7" fmla="*/ 30530 w 4126269"/>
              <a:gd name="connsiteY7" fmla="*/ 7295316 h 10695515"/>
              <a:gd name="connsiteX8" fmla="*/ 27793 w 4126269"/>
              <a:gd name="connsiteY8" fmla="*/ 7269284 h 10695515"/>
              <a:gd name="connsiteX9" fmla="*/ 30530 w 4126269"/>
              <a:gd name="connsiteY9" fmla="*/ 7181458 h 10695515"/>
              <a:gd name="connsiteX10" fmla="*/ 26802 w 4126269"/>
              <a:gd name="connsiteY10" fmla="*/ 7168704 h 10695515"/>
              <a:gd name="connsiteX11" fmla="*/ 30530 w 4126269"/>
              <a:gd name="connsiteY11" fmla="*/ 7082840 h 10695515"/>
              <a:gd name="connsiteX12" fmla="*/ 27363 w 4126269"/>
              <a:gd name="connsiteY12" fmla="*/ 6988764 h 10695515"/>
              <a:gd name="connsiteX13" fmla="*/ 18853 w 4126269"/>
              <a:gd name="connsiteY13" fmla="*/ 6981739 h 10695515"/>
              <a:gd name="connsiteX14" fmla="*/ 18106 w 4126269"/>
              <a:gd name="connsiteY14" fmla="*/ 6961107 h 10695515"/>
              <a:gd name="connsiteX15" fmla="*/ 18269 w 4126269"/>
              <a:gd name="connsiteY15" fmla="*/ 6928626 h 10695515"/>
              <a:gd name="connsiteX16" fmla="*/ 27200 w 4126269"/>
              <a:gd name="connsiteY16" fmla="*/ 6855869 h 10695515"/>
              <a:gd name="connsiteX17" fmla="*/ 21919 w 4126269"/>
              <a:gd name="connsiteY17" fmla="*/ 40543 h 10695515"/>
              <a:gd name="connsiteX18" fmla="*/ 47162 w 4126269"/>
              <a:gd name="connsiteY18" fmla="*/ 4670 h 10695515"/>
              <a:gd name="connsiteX19" fmla="*/ 68017 w 4126269"/>
              <a:gd name="connsiteY19" fmla="*/ 37 h 10695515"/>
              <a:gd name="connsiteX20" fmla="*/ 4090259 w 4126269"/>
              <a:gd name="connsiteY20" fmla="*/ 0 h 10695515"/>
              <a:gd name="connsiteX21" fmla="*/ 4123786 w 4126269"/>
              <a:gd name="connsiteY21" fmla="*/ 33528 h 10695515"/>
              <a:gd name="connsiteX22" fmla="*/ 4123785 w 4126269"/>
              <a:gd name="connsiteY22" fmla="*/ 4850102 h 10695515"/>
              <a:gd name="connsiteX23" fmla="*/ 4123785 w 4126269"/>
              <a:gd name="connsiteY23" fmla="*/ 10662081 h 10695515"/>
              <a:gd name="connsiteX24" fmla="*/ 4090258 w 4126269"/>
              <a:gd name="connsiteY24" fmla="*/ 10695514 h 10695515"/>
              <a:gd name="connsiteX25" fmla="*/ 4072751 w 4126269"/>
              <a:gd name="connsiteY25" fmla="*/ 10695514 h 10695515"/>
              <a:gd name="connsiteX26" fmla="*/ 4072751 w 4126269"/>
              <a:gd name="connsiteY26" fmla="*/ 10695515 h 10695515"/>
              <a:gd name="connsiteX27" fmla="*/ 68003 w 4126269"/>
              <a:gd name="connsiteY27" fmla="*/ 10695515 h 10695515"/>
              <a:gd name="connsiteX28" fmla="*/ 30530 w 4126269"/>
              <a:gd name="connsiteY28" fmla="*/ 10659953 h 10695515"/>
              <a:gd name="connsiteX29" fmla="*/ 30530 w 4126269"/>
              <a:gd name="connsiteY29" fmla="*/ 9043781 h 10695515"/>
              <a:gd name="connsiteX30" fmla="*/ 19986 w 4126269"/>
              <a:gd name="connsiteY30" fmla="*/ 8991028 h 10695515"/>
              <a:gd name="connsiteX31" fmla="*/ 30530 w 4126269"/>
              <a:gd name="connsiteY31" fmla="*/ 8936768 h 10695515"/>
              <a:gd name="connsiteX32" fmla="*/ 30530 w 4126269"/>
              <a:gd name="connsiteY32" fmla="*/ 8213677 h 10695515"/>
              <a:gd name="connsiteX33" fmla="*/ 30530 w 4126269"/>
              <a:gd name="connsiteY33" fmla="*/ 8117697 h 10695515"/>
              <a:gd name="connsiteX34" fmla="*/ 19292 w 4126269"/>
              <a:gd name="connsiteY34" fmla="*/ 8064088 h 10695515"/>
              <a:gd name="connsiteX35" fmla="*/ 6414 w 4126269"/>
              <a:gd name="connsiteY35" fmla="*/ 8009276 h 10695515"/>
              <a:gd name="connsiteX36" fmla="*/ 862 w 4126269"/>
              <a:gd name="connsiteY36" fmla="*/ 7956458 h 10695515"/>
              <a:gd name="connsiteX37" fmla="*/ 0 w 4126269"/>
              <a:gd name="connsiteY37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18106 w 4127976"/>
              <a:gd name="connsiteY14" fmla="*/ 6961107 h 10695515"/>
              <a:gd name="connsiteX15" fmla="*/ 18269 w 4127976"/>
              <a:gd name="connsiteY15" fmla="*/ 6928626 h 10695515"/>
              <a:gd name="connsiteX16" fmla="*/ 27200 w 4127976"/>
              <a:gd name="connsiteY16" fmla="*/ 6855869 h 10695515"/>
              <a:gd name="connsiteX17" fmla="*/ 21919 w 4127976"/>
              <a:gd name="connsiteY17" fmla="*/ 40543 h 10695515"/>
              <a:gd name="connsiteX18" fmla="*/ 47162 w 4127976"/>
              <a:gd name="connsiteY18" fmla="*/ 4670 h 10695515"/>
              <a:gd name="connsiteX19" fmla="*/ 68017 w 4127976"/>
              <a:gd name="connsiteY19" fmla="*/ 37 h 10695515"/>
              <a:gd name="connsiteX20" fmla="*/ 4090259 w 4127976"/>
              <a:gd name="connsiteY20" fmla="*/ 0 h 10695515"/>
              <a:gd name="connsiteX21" fmla="*/ 4123786 w 4127976"/>
              <a:gd name="connsiteY21" fmla="*/ 33528 h 10695515"/>
              <a:gd name="connsiteX22" fmla="*/ 4123785 w 4127976"/>
              <a:gd name="connsiteY22" fmla="*/ 10662081 h 10695515"/>
              <a:gd name="connsiteX23" fmla="*/ 4090258 w 4127976"/>
              <a:gd name="connsiteY23" fmla="*/ 10695514 h 10695515"/>
              <a:gd name="connsiteX24" fmla="*/ 4072751 w 4127976"/>
              <a:gd name="connsiteY24" fmla="*/ 10695514 h 10695515"/>
              <a:gd name="connsiteX25" fmla="*/ 4072751 w 4127976"/>
              <a:gd name="connsiteY25" fmla="*/ 10695515 h 10695515"/>
              <a:gd name="connsiteX26" fmla="*/ 68003 w 4127976"/>
              <a:gd name="connsiteY26" fmla="*/ 10695515 h 10695515"/>
              <a:gd name="connsiteX27" fmla="*/ 30530 w 4127976"/>
              <a:gd name="connsiteY27" fmla="*/ 10659953 h 10695515"/>
              <a:gd name="connsiteX28" fmla="*/ 30530 w 4127976"/>
              <a:gd name="connsiteY28" fmla="*/ 9043781 h 10695515"/>
              <a:gd name="connsiteX29" fmla="*/ 19986 w 4127976"/>
              <a:gd name="connsiteY29" fmla="*/ 8991028 h 10695515"/>
              <a:gd name="connsiteX30" fmla="*/ 30530 w 4127976"/>
              <a:gd name="connsiteY30" fmla="*/ 8936768 h 10695515"/>
              <a:gd name="connsiteX31" fmla="*/ 30530 w 4127976"/>
              <a:gd name="connsiteY31" fmla="*/ 8213677 h 10695515"/>
              <a:gd name="connsiteX32" fmla="*/ 30530 w 4127976"/>
              <a:gd name="connsiteY32" fmla="*/ 8117697 h 10695515"/>
              <a:gd name="connsiteX33" fmla="*/ 19292 w 4127976"/>
              <a:gd name="connsiteY33" fmla="*/ 8064088 h 10695515"/>
              <a:gd name="connsiteX34" fmla="*/ 6414 w 4127976"/>
              <a:gd name="connsiteY34" fmla="*/ 8009276 h 10695515"/>
              <a:gd name="connsiteX35" fmla="*/ 862 w 4127976"/>
              <a:gd name="connsiteY35" fmla="*/ 7956458 h 10695515"/>
              <a:gd name="connsiteX36" fmla="*/ 0 w 4127976"/>
              <a:gd name="connsiteY36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18106 w 4127976"/>
              <a:gd name="connsiteY14" fmla="*/ 6961107 h 10695515"/>
              <a:gd name="connsiteX15" fmla="*/ 18269 w 4127976"/>
              <a:gd name="connsiteY15" fmla="*/ 6928626 h 10695515"/>
              <a:gd name="connsiteX16" fmla="*/ 21919 w 4127976"/>
              <a:gd name="connsiteY16" fmla="*/ 40543 h 10695515"/>
              <a:gd name="connsiteX17" fmla="*/ 47162 w 4127976"/>
              <a:gd name="connsiteY17" fmla="*/ 4670 h 10695515"/>
              <a:gd name="connsiteX18" fmla="*/ 68017 w 4127976"/>
              <a:gd name="connsiteY18" fmla="*/ 37 h 10695515"/>
              <a:gd name="connsiteX19" fmla="*/ 4090259 w 4127976"/>
              <a:gd name="connsiteY19" fmla="*/ 0 h 10695515"/>
              <a:gd name="connsiteX20" fmla="*/ 4123786 w 4127976"/>
              <a:gd name="connsiteY20" fmla="*/ 33528 h 10695515"/>
              <a:gd name="connsiteX21" fmla="*/ 4123785 w 4127976"/>
              <a:gd name="connsiteY21" fmla="*/ 10662081 h 10695515"/>
              <a:gd name="connsiteX22" fmla="*/ 4090258 w 4127976"/>
              <a:gd name="connsiteY22" fmla="*/ 10695514 h 10695515"/>
              <a:gd name="connsiteX23" fmla="*/ 4072751 w 4127976"/>
              <a:gd name="connsiteY23" fmla="*/ 10695514 h 10695515"/>
              <a:gd name="connsiteX24" fmla="*/ 4072751 w 4127976"/>
              <a:gd name="connsiteY24" fmla="*/ 10695515 h 10695515"/>
              <a:gd name="connsiteX25" fmla="*/ 68003 w 4127976"/>
              <a:gd name="connsiteY25" fmla="*/ 10695515 h 10695515"/>
              <a:gd name="connsiteX26" fmla="*/ 30530 w 4127976"/>
              <a:gd name="connsiteY26" fmla="*/ 10659953 h 10695515"/>
              <a:gd name="connsiteX27" fmla="*/ 30530 w 4127976"/>
              <a:gd name="connsiteY27" fmla="*/ 9043781 h 10695515"/>
              <a:gd name="connsiteX28" fmla="*/ 19986 w 4127976"/>
              <a:gd name="connsiteY28" fmla="*/ 8991028 h 10695515"/>
              <a:gd name="connsiteX29" fmla="*/ 30530 w 4127976"/>
              <a:gd name="connsiteY29" fmla="*/ 8936768 h 10695515"/>
              <a:gd name="connsiteX30" fmla="*/ 30530 w 4127976"/>
              <a:gd name="connsiteY30" fmla="*/ 8213677 h 10695515"/>
              <a:gd name="connsiteX31" fmla="*/ 30530 w 4127976"/>
              <a:gd name="connsiteY31" fmla="*/ 8117697 h 10695515"/>
              <a:gd name="connsiteX32" fmla="*/ 19292 w 4127976"/>
              <a:gd name="connsiteY32" fmla="*/ 8064088 h 10695515"/>
              <a:gd name="connsiteX33" fmla="*/ 6414 w 4127976"/>
              <a:gd name="connsiteY33" fmla="*/ 8009276 h 10695515"/>
              <a:gd name="connsiteX34" fmla="*/ 862 w 4127976"/>
              <a:gd name="connsiteY34" fmla="*/ 7956458 h 10695515"/>
              <a:gd name="connsiteX35" fmla="*/ 0 w 4127976"/>
              <a:gd name="connsiteY35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18106 w 4127976"/>
              <a:gd name="connsiteY14" fmla="*/ 6961107 h 10695515"/>
              <a:gd name="connsiteX15" fmla="*/ 21919 w 4127976"/>
              <a:gd name="connsiteY15" fmla="*/ 40543 h 10695515"/>
              <a:gd name="connsiteX16" fmla="*/ 47162 w 4127976"/>
              <a:gd name="connsiteY16" fmla="*/ 4670 h 10695515"/>
              <a:gd name="connsiteX17" fmla="*/ 68017 w 4127976"/>
              <a:gd name="connsiteY17" fmla="*/ 37 h 10695515"/>
              <a:gd name="connsiteX18" fmla="*/ 4090259 w 4127976"/>
              <a:gd name="connsiteY18" fmla="*/ 0 h 10695515"/>
              <a:gd name="connsiteX19" fmla="*/ 4123786 w 4127976"/>
              <a:gd name="connsiteY19" fmla="*/ 33528 h 10695515"/>
              <a:gd name="connsiteX20" fmla="*/ 4123785 w 4127976"/>
              <a:gd name="connsiteY20" fmla="*/ 10662081 h 10695515"/>
              <a:gd name="connsiteX21" fmla="*/ 4090258 w 4127976"/>
              <a:gd name="connsiteY21" fmla="*/ 10695514 h 10695515"/>
              <a:gd name="connsiteX22" fmla="*/ 4072751 w 4127976"/>
              <a:gd name="connsiteY22" fmla="*/ 10695514 h 10695515"/>
              <a:gd name="connsiteX23" fmla="*/ 4072751 w 4127976"/>
              <a:gd name="connsiteY23" fmla="*/ 10695515 h 10695515"/>
              <a:gd name="connsiteX24" fmla="*/ 68003 w 4127976"/>
              <a:gd name="connsiteY24" fmla="*/ 10695515 h 10695515"/>
              <a:gd name="connsiteX25" fmla="*/ 30530 w 4127976"/>
              <a:gd name="connsiteY25" fmla="*/ 10659953 h 10695515"/>
              <a:gd name="connsiteX26" fmla="*/ 30530 w 4127976"/>
              <a:gd name="connsiteY26" fmla="*/ 9043781 h 10695515"/>
              <a:gd name="connsiteX27" fmla="*/ 19986 w 4127976"/>
              <a:gd name="connsiteY27" fmla="*/ 8991028 h 10695515"/>
              <a:gd name="connsiteX28" fmla="*/ 30530 w 4127976"/>
              <a:gd name="connsiteY28" fmla="*/ 8936768 h 10695515"/>
              <a:gd name="connsiteX29" fmla="*/ 30530 w 4127976"/>
              <a:gd name="connsiteY29" fmla="*/ 8213677 h 10695515"/>
              <a:gd name="connsiteX30" fmla="*/ 30530 w 4127976"/>
              <a:gd name="connsiteY30" fmla="*/ 8117697 h 10695515"/>
              <a:gd name="connsiteX31" fmla="*/ 19292 w 4127976"/>
              <a:gd name="connsiteY31" fmla="*/ 8064088 h 10695515"/>
              <a:gd name="connsiteX32" fmla="*/ 6414 w 4127976"/>
              <a:gd name="connsiteY32" fmla="*/ 8009276 h 10695515"/>
              <a:gd name="connsiteX33" fmla="*/ 862 w 4127976"/>
              <a:gd name="connsiteY33" fmla="*/ 7956458 h 10695515"/>
              <a:gd name="connsiteX34" fmla="*/ 0 w 4127976"/>
              <a:gd name="connsiteY34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21919 w 4127976"/>
              <a:gd name="connsiteY14" fmla="*/ 40543 h 10695515"/>
              <a:gd name="connsiteX15" fmla="*/ 47162 w 4127976"/>
              <a:gd name="connsiteY15" fmla="*/ 4670 h 10695515"/>
              <a:gd name="connsiteX16" fmla="*/ 68017 w 4127976"/>
              <a:gd name="connsiteY16" fmla="*/ 37 h 10695515"/>
              <a:gd name="connsiteX17" fmla="*/ 4090259 w 4127976"/>
              <a:gd name="connsiteY17" fmla="*/ 0 h 10695515"/>
              <a:gd name="connsiteX18" fmla="*/ 4123786 w 4127976"/>
              <a:gd name="connsiteY18" fmla="*/ 33528 h 10695515"/>
              <a:gd name="connsiteX19" fmla="*/ 4123785 w 4127976"/>
              <a:gd name="connsiteY19" fmla="*/ 10662081 h 10695515"/>
              <a:gd name="connsiteX20" fmla="*/ 4090258 w 4127976"/>
              <a:gd name="connsiteY20" fmla="*/ 10695514 h 10695515"/>
              <a:gd name="connsiteX21" fmla="*/ 4072751 w 4127976"/>
              <a:gd name="connsiteY21" fmla="*/ 10695514 h 10695515"/>
              <a:gd name="connsiteX22" fmla="*/ 4072751 w 4127976"/>
              <a:gd name="connsiteY22" fmla="*/ 10695515 h 10695515"/>
              <a:gd name="connsiteX23" fmla="*/ 68003 w 4127976"/>
              <a:gd name="connsiteY23" fmla="*/ 10695515 h 10695515"/>
              <a:gd name="connsiteX24" fmla="*/ 30530 w 4127976"/>
              <a:gd name="connsiteY24" fmla="*/ 10659953 h 10695515"/>
              <a:gd name="connsiteX25" fmla="*/ 30530 w 4127976"/>
              <a:gd name="connsiteY25" fmla="*/ 9043781 h 10695515"/>
              <a:gd name="connsiteX26" fmla="*/ 19986 w 4127976"/>
              <a:gd name="connsiteY26" fmla="*/ 8991028 h 10695515"/>
              <a:gd name="connsiteX27" fmla="*/ 30530 w 4127976"/>
              <a:gd name="connsiteY27" fmla="*/ 8936768 h 10695515"/>
              <a:gd name="connsiteX28" fmla="*/ 30530 w 4127976"/>
              <a:gd name="connsiteY28" fmla="*/ 8213677 h 10695515"/>
              <a:gd name="connsiteX29" fmla="*/ 30530 w 4127976"/>
              <a:gd name="connsiteY29" fmla="*/ 8117697 h 10695515"/>
              <a:gd name="connsiteX30" fmla="*/ 19292 w 4127976"/>
              <a:gd name="connsiteY30" fmla="*/ 8064088 h 10695515"/>
              <a:gd name="connsiteX31" fmla="*/ 6414 w 4127976"/>
              <a:gd name="connsiteY31" fmla="*/ 8009276 h 10695515"/>
              <a:gd name="connsiteX32" fmla="*/ 862 w 4127976"/>
              <a:gd name="connsiteY32" fmla="*/ 7956458 h 10695515"/>
              <a:gd name="connsiteX33" fmla="*/ 0 w 4127976"/>
              <a:gd name="connsiteY33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21919 w 4127976"/>
              <a:gd name="connsiteY13" fmla="*/ 40543 h 10695515"/>
              <a:gd name="connsiteX14" fmla="*/ 47162 w 4127976"/>
              <a:gd name="connsiteY14" fmla="*/ 4670 h 10695515"/>
              <a:gd name="connsiteX15" fmla="*/ 68017 w 4127976"/>
              <a:gd name="connsiteY15" fmla="*/ 37 h 10695515"/>
              <a:gd name="connsiteX16" fmla="*/ 4090259 w 4127976"/>
              <a:gd name="connsiteY16" fmla="*/ 0 h 10695515"/>
              <a:gd name="connsiteX17" fmla="*/ 4123786 w 4127976"/>
              <a:gd name="connsiteY17" fmla="*/ 33528 h 10695515"/>
              <a:gd name="connsiteX18" fmla="*/ 4123785 w 4127976"/>
              <a:gd name="connsiteY18" fmla="*/ 10662081 h 10695515"/>
              <a:gd name="connsiteX19" fmla="*/ 4090258 w 4127976"/>
              <a:gd name="connsiteY19" fmla="*/ 10695514 h 10695515"/>
              <a:gd name="connsiteX20" fmla="*/ 4072751 w 4127976"/>
              <a:gd name="connsiteY20" fmla="*/ 10695514 h 10695515"/>
              <a:gd name="connsiteX21" fmla="*/ 4072751 w 4127976"/>
              <a:gd name="connsiteY21" fmla="*/ 10695515 h 10695515"/>
              <a:gd name="connsiteX22" fmla="*/ 68003 w 4127976"/>
              <a:gd name="connsiteY22" fmla="*/ 10695515 h 10695515"/>
              <a:gd name="connsiteX23" fmla="*/ 30530 w 4127976"/>
              <a:gd name="connsiteY23" fmla="*/ 10659953 h 10695515"/>
              <a:gd name="connsiteX24" fmla="*/ 30530 w 4127976"/>
              <a:gd name="connsiteY24" fmla="*/ 9043781 h 10695515"/>
              <a:gd name="connsiteX25" fmla="*/ 19986 w 4127976"/>
              <a:gd name="connsiteY25" fmla="*/ 8991028 h 10695515"/>
              <a:gd name="connsiteX26" fmla="*/ 30530 w 4127976"/>
              <a:gd name="connsiteY26" fmla="*/ 8936768 h 10695515"/>
              <a:gd name="connsiteX27" fmla="*/ 30530 w 4127976"/>
              <a:gd name="connsiteY27" fmla="*/ 8213677 h 10695515"/>
              <a:gd name="connsiteX28" fmla="*/ 30530 w 4127976"/>
              <a:gd name="connsiteY28" fmla="*/ 8117697 h 10695515"/>
              <a:gd name="connsiteX29" fmla="*/ 19292 w 4127976"/>
              <a:gd name="connsiteY29" fmla="*/ 8064088 h 10695515"/>
              <a:gd name="connsiteX30" fmla="*/ 6414 w 4127976"/>
              <a:gd name="connsiteY30" fmla="*/ 8009276 h 10695515"/>
              <a:gd name="connsiteX31" fmla="*/ 862 w 4127976"/>
              <a:gd name="connsiteY31" fmla="*/ 7956458 h 10695515"/>
              <a:gd name="connsiteX32" fmla="*/ 0 w 4127976"/>
              <a:gd name="connsiteY32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1919 w 4127976"/>
              <a:gd name="connsiteY12" fmla="*/ 40543 h 10695515"/>
              <a:gd name="connsiteX13" fmla="*/ 47162 w 4127976"/>
              <a:gd name="connsiteY13" fmla="*/ 4670 h 10695515"/>
              <a:gd name="connsiteX14" fmla="*/ 68017 w 4127976"/>
              <a:gd name="connsiteY14" fmla="*/ 37 h 10695515"/>
              <a:gd name="connsiteX15" fmla="*/ 4090259 w 4127976"/>
              <a:gd name="connsiteY15" fmla="*/ 0 h 10695515"/>
              <a:gd name="connsiteX16" fmla="*/ 4123786 w 4127976"/>
              <a:gd name="connsiteY16" fmla="*/ 33528 h 10695515"/>
              <a:gd name="connsiteX17" fmla="*/ 4123785 w 4127976"/>
              <a:gd name="connsiteY17" fmla="*/ 10662081 h 10695515"/>
              <a:gd name="connsiteX18" fmla="*/ 4090258 w 4127976"/>
              <a:gd name="connsiteY18" fmla="*/ 10695514 h 10695515"/>
              <a:gd name="connsiteX19" fmla="*/ 4072751 w 4127976"/>
              <a:gd name="connsiteY19" fmla="*/ 10695514 h 10695515"/>
              <a:gd name="connsiteX20" fmla="*/ 4072751 w 4127976"/>
              <a:gd name="connsiteY20" fmla="*/ 10695515 h 10695515"/>
              <a:gd name="connsiteX21" fmla="*/ 68003 w 4127976"/>
              <a:gd name="connsiteY21" fmla="*/ 10695515 h 10695515"/>
              <a:gd name="connsiteX22" fmla="*/ 30530 w 4127976"/>
              <a:gd name="connsiteY22" fmla="*/ 10659953 h 10695515"/>
              <a:gd name="connsiteX23" fmla="*/ 30530 w 4127976"/>
              <a:gd name="connsiteY23" fmla="*/ 9043781 h 10695515"/>
              <a:gd name="connsiteX24" fmla="*/ 19986 w 4127976"/>
              <a:gd name="connsiteY24" fmla="*/ 8991028 h 10695515"/>
              <a:gd name="connsiteX25" fmla="*/ 30530 w 4127976"/>
              <a:gd name="connsiteY25" fmla="*/ 8936768 h 10695515"/>
              <a:gd name="connsiteX26" fmla="*/ 30530 w 4127976"/>
              <a:gd name="connsiteY26" fmla="*/ 8213677 h 10695515"/>
              <a:gd name="connsiteX27" fmla="*/ 30530 w 4127976"/>
              <a:gd name="connsiteY27" fmla="*/ 8117697 h 10695515"/>
              <a:gd name="connsiteX28" fmla="*/ 19292 w 4127976"/>
              <a:gd name="connsiteY28" fmla="*/ 8064088 h 10695515"/>
              <a:gd name="connsiteX29" fmla="*/ 6414 w 4127976"/>
              <a:gd name="connsiteY29" fmla="*/ 8009276 h 10695515"/>
              <a:gd name="connsiteX30" fmla="*/ 862 w 4127976"/>
              <a:gd name="connsiteY30" fmla="*/ 7956458 h 10695515"/>
              <a:gd name="connsiteX31" fmla="*/ 0 w 4127976"/>
              <a:gd name="connsiteY31" fmla="*/ 7915797 h 10695515"/>
              <a:gd name="connsiteX0" fmla="*/ 0 w 4127114"/>
              <a:gd name="connsiteY0" fmla="*/ 7956458 h 10695515"/>
              <a:gd name="connsiteX1" fmla="*/ 6738 w 4127114"/>
              <a:gd name="connsiteY1" fmla="*/ 7873197 h 10695515"/>
              <a:gd name="connsiteX2" fmla="*/ 3577 w 4127114"/>
              <a:gd name="connsiteY2" fmla="*/ 7844441 h 10695515"/>
              <a:gd name="connsiteX3" fmla="*/ 11720 w 4127114"/>
              <a:gd name="connsiteY3" fmla="*/ 7790887 h 10695515"/>
              <a:gd name="connsiteX4" fmla="*/ 19223 w 4127114"/>
              <a:gd name="connsiteY4" fmla="*/ 7712540 h 10695515"/>
              <a:gd name="connsiteX5" fmla="*/ 27219 w 4127114"/>
              <a:gd name="connsiteY5" fmla="*/ 7658609 h 10695515"/>
              <a:gd name="connsiteX6" fmla="*/ 29668 w 4127114"/>
              <a:gd name="connsiteY6" fmla="*/ 7648210 h 10695515"/>
              <a:gd name="connsiteX7" fmla="*/ 29668 w 4127114"/>
              <a:gd name="connsiteY7" fmla="*/ 7295316 h 10695515"/>
              <a:gd name="connsiteX8" fmla="*/ 26931 w 4127114"/>
              <a:gd name="connsiteY8" fmla="*/ 7269284 h 10695515"/>
              <a:gd name="connsiteX9" fmla="*/ 29668 w 4127114"/>
              <a:gd name="connsiteY9" fmla="*/ 7181458 h 10695515"/>
              <a:gd name="connsiteX10" fmla="*/ 25940 w 4127114"/>
              <a:gd name="connsiteY10" fmla="*/ 7168704 h 10695515"/>
              <a:gd name="connsiteX11" fmla="*/ 29668 w 4127114"/>
              <a:gd name="connsiteY11" fmla="*/ 7082840 h 10695515"/>
              <a:gd name="connsiteX12" fmla="*/ 21057 w 4127114"/>
              <a:gd name="connsiteY12" fmla="*/ 40543 h 10695515"/>
              <a:gd name="connsiteX13" fmla="*/ 46300 w 4127114"/>
              <a:gd name="connsiteY13" fmla="*/ 4670 h 10695515"/>
              <a:gd name="connsiteX14" fmla="*/ 67155 w 4127114"/>
              <a:gd name="connsiteY14" fmla="*/ 37 h 10695515"/>
              <a:gd name="connsiteX15" fmla="*/ 4089397 w 4127114"/>
              <a:gd name="connsiteY15" fmla="*/ 0 h 10695515"/>
              <a:gd name="connsiteX16" fmla="*/ 4122924 w 4127114"/>
              <a:gd name="connsiteY16" fmla="*/ 33528 h 10695515"/>
              <a:gd name="connsiteX17" fmla="*/ 4122923 w 4127114"/>
              <a:gd name="connsiteY17" fmla="*/ 10662081 h 10695515"/>
              <a:gd name="connsiteX18" fmla="*/ 4089396 w 4127114"/>
              <a:gd name="connsiteY18" fmla="*/ 10695514 h 10695515"/>
              <a:gd name="connsiteX19" fmla="*/ 4071889 w 4127114"/>
              <a:gd name="connsiteY19" fmla="*/ 10695514 h 10695515"/>
              <a:gd name="connsiteX20" fmla="*/ 4071889 w 4127114"/>
              <a:gd name="connsiteY20" fmla="*/ 10695515 h 10695515"/>
              <a:gd name="connsiteX21" fmla="*/ 67141 w 4127114"/>
              <a:gd name="connsiteY21" fmla="*/ 10695515 h 10695515"/>
              <a:gd name="connsiteX22" fmla="*/ 29668 w 4127114"/>
              <a:gd name="connsiteY22" fmla="*/ 10659953 h 10695515"/>
              <a:gd name="connsiteX23" fmla="*/ 29668 w 4127114"/>
              <a:gd name="connsiteY23" fmla="*/ 9043781 h 10695515"/>
              <a:gd name="connsiteX24" fmla="*/ 19124 w 4127114"/>
              <a:gd name="connsiteY24" fmla="*/ 8991028 h 10695515"/>
              <a:gd name="connsiteX25" fmla="*/ 29668 w 4127114"/>
              <a:gd name="connsiteY25" fmla="*/ 8936768 h 10695515"/>
              <a:gd name="connsiteX26" fmla="*/ 29668 w 4127114"/>
              <a:gd name="connsiteY26" fmla="*/ 8213677 h 10695515"/>
              <a:gd name="connsiteX27" fmla="*/ 29668 w 4127114"/>
              <a:gd name="connsiteY27" fmla="*/ 8117697 h 10695515"/>
              <a:gd name="connsiteX28" fmla="*/ 18430 w 4127114"/>
              <a:gd name="connsiteY28" fmla="*/ 8064088 h 10695515"/>
              <a:gd name="connsiteX29" fmla="*/ 5552 w 4127114"/>
              <a:gd name="connsiteY29" fmla="*/ 8009276 h 10695515"/>
              <a:gd name="connsiteX30" fmla="*/ 0 w 4127114"/>
              <a:gd name="connsiteY30" fmla="*/ 7956458 h 10695515"/>
              <a:gd name="connsiteX0" fmla="*/ 2074 w 4123636"/>
              <a:gd name="connsiteY0" fmla="*/ 8009276 h 10695515"/>
              <a:gd name="connsiteX1" fmla="*/ 3260 w 4123636"/>
              <a:gd name="connsiteY1" fmla="*/ 7873197 h 10695515"/>
              <a:gd name="connsiteX2" fmla="*/ 99 w 4123636"/>
              <a:gd name="connsiteY2" fmla="*/ 7844441 h 10695515"/>
              <a:gd name="connsiteX3" fmla="*/ 8242 w 4123636"/>
              <a:gd name="connsiteY3" fmla="*/ 7790887 h 10695515"/>
              <a:gd name="connsiteX4" fmla="*/ 15745 w 4123636"/>
              <a:gd name="connsiteY4" fmla="*/ 7712540 h 10695515"/>
              <a:gd name="connsiteX5" fmla="*/ 23741 w 4123636"/>
              <a:gd name="connsiteY5" fmla="*/ 7658609 h 10695515"/>
              <a:gd name="connsiteX6" fmla="*/ 26190 w 4123636"/>
              <a:gd name="connsiteY6" fmla="*/ 7648210 h 10695515"/>
              <a:gd name="connsiteX7" fmla="*/ 26190 w 4123636"/>
              <a:gd name="connsiteY7" fmla="*/ 7295316 h 10695515"/>
              <a:gd name="connsiteX8" fmla="*/ 23453 w 4123636"/>
              <a:gd name="connsiteY8" fmla="*/ 7269284 h 10695515"/>
              <a:gd name="connsiteX9" fmla="*/ 26190 w 4123636"/>
              <a:gd name="connsiteY9" fmla="*/ 7181458 h 10695515"/>
              <a:gd name="connsiteX10" fmla="*/ 22462 w 4123636"/>
              <a:gd name="connsiteY10" fmla="*/ 7168704 h 10695515"/>
              <a:gd name="connsiteX11" fmla="*/ 26190 w 4123636"/>
              <a:gd name="connsiteY11" fmla="*/ 7082840 h 10695515"/>
              <a:gd name="connsiteX12" fmla="*/ 17579 w 4123636"/>
              <a:gd name="connsiteY12" fmla="*/ 40543 h 10695515"/>
              <a:gd name="connsiteX13" fmla="*/ 42822 w 4123636"/>
              <a:gd name="connsiteY13" fmla="*/ 4670 h 10695515"/>
              <a:gd name="connsiteX14" fmla="*/ 63677 w 4123636"/>
              <a:gd name="connsiteY14" fmla="*/ 37 h 10695515"/>
              <a:gd name="connsiteX15" fmla="*/ 4085919 w 4123636"/>
              <a:gd name="connsiteY15" fmla="*/ 0 h 10695515"/>
              <a:gd name="connsiteX16" fmla="*/ 4119446 w 4123636"/>
              <a:gd name="connsiteY16" fmla="*/ 33528 h 10695515"/>
              <a:gd name="connsiteX17" fmla="*/ 4119445 w 4123636"/>
              <a:gd name="connsiteY17" fmla="*/ 10662081 h 10695515"/>
              <a:gd name="connsiteX18" fmla="*/ 4085918 w 4123636"/>
              <a:gd name="connsiteY18" fmla="*/ 10695514 h 10695515"/>
              <a:gd name="connsiteX19" fmla="*/ 4068411 w 4123636"/>
              <a:gd name="connsiteY19" fmla="*/ 10695514 h 10695515"/>
              <a:gd name="connsiteX20" fmla="*/ 4068411 w 4123636"/>
              <a:gd name="connsiteY20" fmla="*/ 10695515 h 10695515"/>
              <a:gd name="connsiteX21" fmla="*/ 63663 w 4123636"/>
              <a:gd name="connsiteY21" fmla="*/ 10695515 h 10695515"/>
              <a:gd name="connsiteX22" fmla="*/ 26190 w 4123636"/>
              <a:gd name="connsiteY22" fmla="*/ 10659953 h 10695515"/>
              <a:gd name="connsiteX23" fmla="*/ 26190 w 4123636"/>
              <a:gd name="connsiteY23" fmla="*/ 9043781 h 10695515"/>
              <a:gd name="connsiteX24" fmla="*/ 15646 w 4123636"/>
              <a:gd name="connsiteY24" fmla="*/ 8991028 h 10695515"/>
              <a:gd name="connsiteX25" fmla="*/ 26190 w 4123636"/>
              <a:gd name="connsiteY25" fmla="*/ 8936768 h 10695515"/>
              <a:gd name="connsiteX26" fmla="*/ 26190 w 4123636"/>
              <a:gd name="connsiteY26" fmla="*/ 8213677 h 10695515"/>
              <a:gd name="connsiteX27" fmla="*/ 26190 w 4123636"/>
              <a:gd name="connsiteY27" fmla="*/ 8117697 h 10695515"/>
              <a:gd name="connsiteX28" fmla="*/ 14952 w 4123636"/>
              <a:gd name="connsiteY28" fmla="*/ 8064088 h 10695515"/>
              <a:gd name="connsiteX29" fmla="*/ 2074 w 4123636"/>
              <a:gd name="connsiteY29" fmla="*/ 8009276 h 10695515"/>
              <a:gd name="connsiteX0" fmla="*/ 2471 w 4124033"/>
              <a:gd name="connsiteY0" fmla="*/ 8009276 h 10695515"/>
              <a:gd name="connsiteX1" fmla="*/ 496 w 4124033"/>
              <a:gd name="connsiteY1" fmla="*/ 7844441 h 10695515"/>
              <a:gd name="connsiteX2" fmla="*/ 8639 w 4124033"/>
              <a:gd name="connsiteY2" fmla="*/ 7790887 h 10695515"/>
              <a:gd name="connsiteX3" fmla="*/ 16142 w 4124033"/>
              <a:gd name="connsiteY3" fmla="*/ 7712540 h 10695515"/>
              <a:gd name="connsiteX4" fmla="*/ 24138 w 4124033"/>
              <a:gd name="connsiteY4" fmla="*/ 7658609 h 10695515"/>
              <a:gd name="connsiteX5" fmla="*/ 26587 w 4124033"/>
              <a:gd name="connsiteY5" fmla="*/ 7648210 h 10695515"/>
              <a:gd name="connsiteX6" fmla="*/ 26587 w 4124033"/>
              <a:gd name="connsiteY6" fmla="*/ 7295316 h 10695515"/>
              <a:gd name="connsiteX7" fmla="*/ 23850 w 4124033"/>
              <a:gd name="connsiteY7" fmla="*/ 7269284 h 10695515"/>
              <a:gd name="connsiteX8" fmla="*/ 26587 w 4124033"/>
              <a:gd name="connsiteY8" fmla="*/ 7181458 h 10695515"/>
              <a:gd name="connsiteX9" fmla="*/ 22859 w 4124033"/>
              <a:gd name="connsiteY9" fmla="*/ 7168704 h 10695515"/>
              <a:gd name="connsiteX10" fmla="*/ 26587 w 4124033"/>
              <a:gd name="connsiteY10" fmla="*/ 7082840 h 10695515"/>
              <a:gd name="connsiteX11" fmla="*/ 17976 w 4124033"/>
              <a:gd name="connsiteY11" fmla="*/ 40543 h 10695515"/>
              <a:gd name="connsiteX12" fmla="*/ 43219 w 4124033"/>
              <a:gd name="connsiteY12" fmla="*/ 4670 h 10695515"/>
              <a:gd name="connsiteX13" fmla="*/ 64074 w 4124033"/>
              <a:gd name="connsiteY13" fmla="*/ 37 h 10695515"/>
              <a:gd name="connsiteX14" fmla="*/ 4086316 w 4124033"/>
              <a:gd name="connsiteY14" fmla="*/ 0 h 10695515"/>
              <a:gd name="connsiteX15" fmla="*/ 4119843 w 4124033"/>
              <a:gd name="connsiteY15" fmla="*/ 33528 h 10695515"/>
              <a:gd name="connsiteX16" fmla="*/ 4119842 w 4124033"/>
              <a:gd name="connsiteY16" fmla="*/ 10662081 h 10695515"/>
              <a:gd name="connsiteX17" fmla="*/ 4086315 w 4124033"/>
              <a:gd name="connsiteY17" fmla="*/ 10695514 h 10695515"/>
              <a:gd name="connsiteX18" fmla="*/ 4068808 w 4124033"/>
              <a:gd name="connsiteY18" fmla="*/ 10695514 h 10695515"/>
              <a:gd name="connsiteX19" fmla="*/ 4068808 w 4124033"/>
              <a:gd name="connsiteY19" fmla="*/ 10695515 h 10695515"/>
              <a:gd name="connsiteX20" fmla="*/ 64060 w 4124033"/>
              <a:gd name="connsiteY20" fmla="*/ 10695515 h 10695515"/>
              <a:gd name="connsiteX21" fmla="*/ 26587 w 4124033"/>
              <a:gd name="connsiteY21" fmla="*/ 10659953 h 10695515"/>
              <a:gd name="connsiteX22" fmla="*/ 26587 w 4124033"/>
              <a:gd name="connsiteY22" fmla="*/ 9043781 h 10695515"/>
              <a:gd name="connsiteX23" fmla="*/ 16043 w 4124033"/>
              <a:gd name="connsiteY23" fmla="*/ 8991028 h 10695515"/>
              <a:gd name="connsiteX24" fmla="*/ 26587 w 4124033"/>
              <a:gd name="connsiteY24" fmla="*/ 8936768 h 10695515"/>
              <a:gd name="connsiteX25" fmla="*/ 26587 w 4124033"/>
              <a:gd name="connsiteY25" fmla="*/ 8213677 h 10695515"/>
              <a:gd name="connsiteX26" fmla="*/ 26587 w 4124033"/>
              <a:gd name="connsiteY26" fmla="*/ 8117697 h 10695515"/>
              <a:gd name="connsiteX27" fmla="*/ 15349 w 4124033"/>
              <a:gd name="connsiteY27" fmla="*/ 8064088 h 10695515"/>
              <a:gd name="connsiteX28" fmla="*/ 2471 w 4124033"/>
              <a:gd name="connsiteY28" fmla="*/ 8009276 h 10695515"/>
              <a:gd name="connsiteX0" fmla="*/ 14853 w 4123537"/>
              <a:gd name="connsiteY0" fmla="*/ 8064088 h 10695515"/>
              <a:gd name="connsiteX1" fmla="*/ 0 w 4123537"/>
              <a:gd name="connsiteY1" fmla="*/ 7844441 h 10695515"/>
              <a:gd name="connsiteX2" fmla="*/ 8143 w 4123537"/>
              <a:gd name="connsiteY2" fmla="*/ 7790887 h 10695515"/>
              <a:gd name="connsiteX3" fmla="*/ 15646 w 4123537"/>
              <a:gd name="connsiteY3" fmla="*/ 7712540 h 10695515"/>
              <a:gd name="connsiteX4" fmla="*/ 23642 w 4123537"/>
              <a:gd name="connsiteY4" fmla="*/ 7658609 h 10695515"/>
              <a:gd name="connsiteX5" fmla="*/ 26091 w 4123537"/>
              <a:gd name="connsiteY5" fmla="*/ 7648210 h 10695515"/>
              <a:gd name="connsiteX6" fmla="*/ 26091 w 4123537"/>
              <a:gd name="connsiteY6" fmla="*/ 7295316 h 10695515"/>
              <a:gd name="connsiteX7" fmla="*/ 23354 w 4123537"/>
              <a:gd name="connsiteY7" fmla="*/ 7269284 h 10695515"/>
              <a:gd name="connsiteX8" fmla="*/ 26091 w 4123537"/>
              <a:gd name="connsiteY8" fmla="*/ 7181458 h 10695515"/>
              <a:gd name="connsiteX9" fmla="*/ 22363 w 4123537"/>
              <a:gd name="connsiteY9" fmla="*/ 7168704 h 10695515"/>
              <a:gd name="connsiteX10" fmla="*/ 26091 w 4123537"/>
              <a:gd name="connsiteY10" fmla="*/ 7082840 h 10695515"/>
              <a:gd name="connsiteX11" fmla="*/ 17480 w 4123537"/>
              <a:gd name="connsiteY11" fmla="*/ 40543 h 10695515"/>
              <a:gd name="connsiteX12" fmla="*/ 42723 w 4123537"/>
              <a:gd name="connsiteY12" fmla="*/ 4670 h 10695515"/>
              <a:gd name="connsiteX13" fmla="*/ 63578 w 4123537"/>
              <a:gd name="connsiteY13" fmla="*/ 37 h 10695515"/>
              <a:gd name="connsiteX14" fmla="*/ 4085820 w 4123537"/>
              <a:gd name="connsiteY14" fmla="*/ 0 h 10695515"/>
              <a:gd name="connsiteX15" fmla="*/ 4119347 w 4123537"/>
              <a:gd name="connsiteY15" fmla="*/ 33528 h 10695515"/>
              <a:gd name="connsiteX16" fmla="*/ 4119346 w 4123537"/>
              <a:gd name="connsiteY16" fmla="*/ 10662081 h 10695515"/>
              <a:gd name="connsiteX17" fmla="*/ 4085819 w 4123537"/>
              <a:gd name="connsiteY17" fmla="*/ 10695514 h 10695515"/>
              <a:gd name="connsiteX18" fmla="*/ 4068312 w 4123537"/>
              <a:gd name="connsiteY18" fmla="*/ 10695514 h 10695515"/>
              <a:gd name="connsiteX19" fmla="*/ 4068312 w 4123537"/>
              <a:gd name="connsiteY19" fmla="*/ 10695515 h 10695515"/>
              <a:gd name="connsiteX20" fmla="*/ 63564 w 4123537"/>
              <a:gd name="connsiteY20" fmla="*/ 10695515 h 10695515"/>
              <a:gd name="connsiteX21" fmla="*/ 26091 w 4123537"/>
              <a:gd name="connsiteY21" fmla="*/ 10659953 h 10695515"/>
              <a:gd name="connsiteX22" fmla="*/ 26091 w 4123537"/>
              <a:gd name="connsiteY22" fmla="*/ 9043781 h 10695515"/>
              <a:gd name="connsiteX23" fmla="*/ 15547 w 4123537"/>
              <a:gd name="connsiteY23" fmla="*/ 8991028 h 10695515"/>
              <a:gd name="connsiteX24" fmla="*/ 26091 w 4123537"/>
              <a:gd name="connsiteY24" fmla="*/ 8936768 h 10695515"/>
              <a:gd name="connsiteX25" fmla="*/ 26091 w 4123537"/>
              <a:gd name="connsiteY25" fmla="*/ 8213677 h 10695515"/>
              <a:gd name="connsiteX26" fmla="*/ 26091 w 4123537"/>
              <a:gd name="connsiteY26" fmla="*/ 8117697 h 10695515"/>
              <a:gd name="connsiteX27" fmla="*/ 14853 w 4123537"/>
              <a:gd name="connsiteY27" fmla="*/ 8064088 h 10695515"/>
              <a:gd name="connsiteX0" fmla="*/ 6714 w 4115398"/>
              <a:gd name="connsiteY0" fmla="*/ 8064088 h 10695515"/>
              <a:gd name="connsiteX1" fmla="*/ 4 w 4115398"/>
              <a:gd name="connsiteY1" fmla="*/ 7790887 h 10695515"/>
              <a:gd name="connsiteX2" fmla="*/ 7507 w 4115398"/>
              <a:gd name="connsiteY2" fmla="*/ 7712540 h 10695515"/>
              <a:gd name="connsiteX3" fmla="*/ 15503 w 4115398"/>
              <a:gd name="connsiteY3" fmla="*/ 7658609 h 10695515"/>
              <a:gd name="connsiteX4" fmla="*/ 17952 w 4115398"/>
              <a:gd name="connsiteY4" fmla="*/ 7648210 h 10695515"/>
              <a:gd name="connsiteX5" fmla="*/ 17952 w 4115398"/>
              <a:gd name="connsiteY5" fmla="*/ 7295316 h 10695515"/>
              <a:gd name="connsiteX6" fmla="*/ 15215 w 4115398"/>
              <a:gd name="connsiteY6" fmla="*/ 7269284 h 10695515"/>
              <a:gd name="connsiteX7" fmla="*/ 17952 w 4115398"/>
              <a:gd name="connsiteY7" fmla="*/ 7181458 h 10695515"/>
              <a:gd name="connsiteX8" fmla="*/ 14224 w 4115398"/>
              <a:gd name="connsiteY8" fmla="*/ 7168704 h 10695515"/>
              <a:gd name="connsiteX9" fmla="*/ 17952 w 4115398"/>
              <a:gd name="connsiteY9" fmla="*/ 7082840 h 10695515"/>
              <a:gd name="connsiteX10" fmla="*/ 9341 w 4115398"/>
              <a:gd name="connsiteY10" fmla="*/ 40543 h 10695515"/>
              <a:gd name="connsiteX11" fmla="*/ 34584 w 4115398"/>
              <a:gd name="connsiteY11" fmla="*/ 4670 h 10695515"/>
              <a:gd name="connsiteX12" fmla="*/ 55439 w 4115398"/>
              <a:gd name="connsiteY12" fmla="*/ 37 h 10695515"/>
              <a:gd name="connsiteX13" fmla="*/ 4077681 w 4115398"/>
              <a:gd name="connsiteY13" fmla="*/ 0 h 10695515"/>
              <a:gd name="connsiteX14" fmla="*/ 4111208 w 4115398"/>
              <a:gd name="connsiteY14" fmla="*/ 33528 h 10695515"/>
              <a:gd name="connsiteX15" fmla="*/ 4111207 w 4115398"/>
              <a:gd name="connsiteY15" fmla="*/ 10662081 h 10695515"/>
              <a:gd name="connsiteX16" fmla="*/ 4077680 w 4115398"/>
              <a:gd name="connsiteY16" fmla="*/ 10695514 h 10695515"/>
              <a:gd name="connsiteX17" fmla="*/ 4060173 w 4115398"/>
              <a:gd name="connsiteY17" fmla="*/ 10695514 h 10695515"/>
              <a:gd name="connsiteX18" fmla="*/ 4060173 w 4115398"/>
              <a:gd name="connsiteY18" fmla="*/ 10695515 h 10695515"/>
              <a:gd name="connsiteX19" fmla="*/ 55425 w 4115398"/>
              <a:gd name="connsiteY19" fmla="*/ 10695515 h 10695515"/>
              <a:gd name="connsiteX20" fmla="*/ 17952 w 4115398"/>
              <a:gd name="connsiteY20" fmla="*/ 10659953 h 10695515"/>
              <a:gd name="connsiteX21" fmla="*/ 17952 w 4115398"/>
              <a:gd name="connsiteY21" fmla="*/ 9043781 h 10695515"/>
              <a:gd name="connsiteX22" fmla="*/ 7408 w 4115398"/>
              <a:gd name="connsiteY22" fmla="*/ 8991028 h 10695515"/>
              <a:gd name="connsiteX23" fmla="*/ 17952 w 4115398"/>
              <a:gd name="connsiteY23" fmla="*/ 8936768 h 10695515"/>
              <a:gd name="connsiteX24" fmla="*/ 17952 w 4115398"/>
              <a:gd name="connsiteY24" fmla="*/ 8213677 h 10695515"/>
              <a:gd name="connsiteX25" fmla="*/ 17952 w 4115398"/>
              <a:gd name="connsiteY25" fmla="*/ 8117697 h 10695515"/>
              <a:gd name="connsiteX26" fmla="*/ 6714 w 4115398"/>
              <a:gd name="connsiteY26" fmla="*/ 8064088 h 10695515"/>
              <a:gd name="connsiteX0" fmla="*/ 293 w 4108977"/>
              <a:gd name="connsiteY0" fmla="*/ 8064088 h 10695515"/>
              <a:gd name="connsiteX1" fmla="*/ 18363 w 4108977"/>
              <a:gd name="connsiteY1" fmla="*/ 7826418 h 10695515"/>
              <a:gd name="connsiteX2" fmla="*/ 1086 w 4108977"/>
              <a:gd name="connsiteY2" fmla="*/ 7712540 h 10695515"/>
              <a:gd name="connsiteX3" fmla="*/ 9082 w 4108977"/>
              <a:gd name="connsiteY3" fmla="*/ 7658609 h 10695515"/>
              <a:gd name="connsiteX4" fmla="*/ 11531 w 4108977"/>
              <a:gd name="connsiteY4" fmla="*/ 7648210 h 10695515"/>
              <a:gd name="connsiteX5" fmla="*/ 11531 w 4108977"/>
              <a:gd name="connsiteY5" fmla="*/ 7295316 h 10695515"/>
              <a:gd name="connsiteX6" fmla="*/ 8794 w 4108977"/>
              <a:gd name="connsiteY6" fmla="*/ 7269284 h 10695515"/>
              <a:gd name="connsiteX7" fmla="*/ 11531 w 4108977"/>
              <a:gd name="connsiteY7" fmla="*/ 7181458 h 10695515"/>
              <a:gd name="connsiteX8" fmla="*/ 7803 w 4108977"/>
              <a:gd name="connsiteY8" fmla="*/ 7168704 h 10695515"/>
              <a:gd name="connsiteX9" fmla="*/ 11531 w 4108977"/>
              <a:gd name="connsiteY9" fmla="*/ 7082840 h 10695515"/>
              <a:gd name="connsiteX10" fmla="*/ 2920 w 4108977"/>
              <a:gd name="connsiteY10" fmla="*/ 40543 h 10695515"/>
              <a:gd name="connsiteX11" fmla="*/ 28163 w 4108977"/>
              <a:gd name="connsiteY11" fmla="*/ 4670 h 10695515"/>
              <a:gd name="connsiteX12" fmla="*/ 49018 w 4108977"/>
              <a:gd name="connsiteY12" fmla="*/ 37 h 10695515"/>
              <a:gd name="connsiteX13" fmla="*/ 4071260 w 4108977"/>
              <a:gd name="connsiteY13" fmla="*/ 0 h 10695515"/>
              <a:gd name="connsiteX14" fmla="*/ 4104787 w 4108977"/>
              <a:gd name="connsiteY14" fmla="*/ 33528 h 10695515"/>
              <a:gd name="connsiteX15" fmla="*/ 4104786 w 4108977"/>
              <a:gd name="connsiteY15" fmla="*/ 10662081 h 10695515"/>
              <a:gd name="connsiteX16" fmla="*/ 4071259 w 4108977"/>
              <a:gd name="connsiteY16" fmla="*/ 10695514 h 10695515"/>
              <a:gd name="connsiteX17" fmla="*/ 4053752 w 4108977"/>
              <a:gd name="connsiteY17" fmla="*/ 10695514 h 10695515"/>
              <a:gd name="connsiteX18" fmla="*/ 4053752 w 4108977"/>
              <a:gd name="connsiteY18" fmla="*/ 10695515 h 10695515"/>
              <a:gd name="connsiteX19" fmla="*/ 49004 w 4108977"/>
              <a:gd name="connsiteY19" fmla="*/ 10695515 h 10695515"/>
              <a:gd name="connsiteX20" fmla="*/ 11531 w 4108977"/>
              <a:gd name="connsiteY20" fmla="*/ 10659953 h 10695515"/>
              <a:gd name="connsiteX21" fmla="*/ 11531 w 4108977"/>
              <a:gd name="connsiteY21" fmla="*/ 9043781 h 10695515"/>
              <a:gd name="connsiteX22" fmla="*/ 987 w 4108977"/>
              <a:gd name="connsiteY22" fmla="*/ 8991028 h 10695515"/>
              <a:gd name="connsiteX23" fmla="*/ 11531 w 4108977"/>
              <a:gd name="connsiteY23" fmla="*/ 8936768 h 10695515"/>
              <a:gd name="connsiteX24" fmla="*/ 11531 w 4108977"/>
              <a:gd name="connsiteY24" fmla="*/ 8213677 h 10695515"/>
              <a:gd name="connsiteX25" fmla="*/ 11531 w 4108977"/>
              <a:gd name="connsiteY25" fmla="*/ 8117697 h 10695515"/>
              <a:gd name="connsiteX26" fmla="*/ 293 w 4108977"/>
              <a:gd name="connsiteY26" fmla="*/ 8064088 h 10695515"/>
              <a:gd name="connsiteX0" fmla="*/ 10544 w 4107990"/>
              <a:gd name="connsiteY0" fmla="*/ 8117697 h 10695515"/>
              <a:gd name="connsiteX1" fmla="*/ 17376 w 4107990"/>
              <a:gd name="connsiteY1" fmla="*/ 7826418 h 10695515"/>
              <a:gd name="connsiteX2" fmla="*/ 99 w 4107990"/>
              <a:gd name="connsiteY2" fmla="*/ 7712540 h 10695515"/>
              <a:gd name="connsiteX3" fmla="*/ 8095 w 4107990"/>
              <a:gd name="connsiteY3" fmla="*/ 7658609 h 10695515"/>
              <a:gd name="connsiteX4" fmla="*/ 10544 w 4107990"/>
              <a:gd name="connsiteY4" fmla="*/ 7648210 h 10695515"/>
              <a:gd name="connsiteX5" fmla="*/ 10544 w 4107990"/>
              <a:gd name="connsiteY5" fmla="*/ 7295316 h 10695515"/>
              <a:gd name="connsiteX6" fmla="*/ 7807 w 4107990"/>
              <a:gd name="connsiteY6" fmla="*/ 7269284 h 10695515"/>
              <a:gd name="connsiteX7" fmla="*/ 10544 w 4107990"/>
              <a:gd name="connsiteY7" fmla="*/ 7181458 h 10695515"/>
              <a:gd name="connsiteX8" fmla="*/ 6816 w 4107990"/>
              <a:gd name="connsiteY8" fmla="*/ 7168704 h 10695515"/>
              <a:gd name="connsiteX9" fmla="*/ 10544 w 4107990"/>
              <a:gd name="connsiteY9" fmla="*/ 7082840 h 10695515"/>
              <a:gd name="connsiteX10" fmla="*/ 1933 w 4107990"/>
              <a:gd name="connsiteY10" fmla="*/ 40543 h 10695515"/>
              <a:gd name="connsiteX11" fmla="*/ 27176 w 4107990"/>
              <a:gd name="connsiteY11" fmla="*/ 4670 h 10695515"/>
              <a:gd name="connsiteX12" fmla="*/ 48031 w 4107990"/>
              <a:gd name="connsiteY12" fmla="*/ 37 h 10695515"/>
              <a:gd name="connsiteX13" fmla="*/ 4070273 w 4107990"/>
              <a:gd name="connsiteY13" fmla="*/ 0 h 10695515"/>
              <a:gd name="connsiteX14" fmla="*/ 4103800 w 4107990"/>
              <a:gd name="connsiteY14" fmla="*/ 33528 h 10695515"/>
              <a:gd name="connsiteX15" fmla="*/ 4103799 w 4107990"/>
              <a:gd name="connsiteY15" fmla="*/ 10662081 h 10695515"/>
              <a:gd name="connsiteX16" fmla="*/ 4070272 w 4107990"/>
              <a:gd name="connsiteY16" fmla="*/ 10695514 h 10695515"/>
              <a:gd name="connsiteX17" fmla="*/ 4052765 w 4107990"/>
              <a:gd name="connsiteY17" fmla="*/ 10695514 h 10695515"/>
              <a:gd name="connsiteX18" fmla="*/ 4052765 w 4107990"/>
              <a:gd name="connsiteY18" fmla="*/ 10695515 h 10695515"/>
              <a:gd name="connsiteX19" fmla="*/ 48017 w 4107990"/>
              <a:gd name="connsiteY19" fmla="*/ 10695515 h 10695515"/>
              <a:gd name="connsiteX20" fmla="*/ 10544 w 4107990"/>
              <a:gd name="connsiteY20" fmla="*/ 10659953 h 10695515"/>
              <a:gd name="connsiteX21" fmla="*/ 10544 w 4107990"/>
              <a:gd name="connsiteY21" fmla="*/ 9043781 h 10695515"/>
              <a:gd name="connsiteX22" fmla="*/ 0 w 4107990"/>
              <a:gd name="connsiteY22" fmla="*/ 8991028 h 10695515"/>
              <a:gd name="connsiteX23" fmla="*/ 10544 w 4107990"/>
              <a:gd name="connsiteY23" fmla="*/ 8936768 h 10695515"/>
              <a:gd name="connsiteX24" fmla="*/ 10544 w 4107990"/>
              <a:gd name="connsiteY24" fmla="*/ 8213677 h 10695515"/>
              <a:gd name="connsiteX25" fmla="*/ 10544 w 4107990"/>
              <a:gd name="connsiteY25" fmla="*/ 8117697 h 10695515"/>
              <a:gd name="connsiteX0" fmla="*/ 10445 w 4107891"/>
              <a:gd name="connsiteY0" fmla="*/ 8117697 h 10695515"/>
              <a:gd name="connsiteX1" fmla="*/ 17277 w 4107891"/>
              <a:gd name="connsiteY1" fmla="*/ 7826418 h 10695515"/>
              <a:gd name="connsiteX2" fmla="*/ 0 w 4107891"/>
              <a:gd name="connsiteY2" fmla="*/ 7712540 h 10695515"/>
              <a:gd name="connsiteX3" fmla="*/ 7996 w 4107891"/>
              <a:gd name="connsiteY3" fmla="*/ 7658609 h 10695515"/>
              <a:gd name="connsiteX4" fmla="*/ 10445 w 4107891"/>
              <a:gd name="connsiteY4" fmla="*/ 7648210 h 10695515"/>
              <a:gd name="connsiteX5" fmla="*/ 10445 w 4107891"/>
              <a:gd name="connsiteY5" fmla="*/ 7295316 h 10695515"/>
              <a:gd name="connsiteX6" fmla="*/ 7708 w 4107891"/>
              <a:gd name="connsiteY6" fmla="*/ 7269284 h 10695515"/>
              <a:gd name="connsiteX7" fmla="*/ 10445 w 4107891"/>
              <a:gd name="connsiteY7" fmla="*/ 7181458 h 10695515"/>
              <a:gd name="connsiteX8" fmla="*/ 6717 w 4107891"/>
              <a:gd name="connsiteY8" fmla="*/ 7168704 h 10695515"/>
              <a:gd name="connsiteX9" fmla="*/ 10445 w 4107891"/>
              <a:gd name="connsiteY9" fmla="*/ 7082840 h 10695515"/>
              <a:gd name="connsiteX10" fmla="*/ 1834 w 4107891"/>
              <a:gd name="connsiteY10" fmla="*/ 40543 h 10695515"/>
              <a:gd name="connsiteX11" fmla="*/ 27077 w 4107891"/>
              <a:gd name="connsiteY11" fmla="*/ 4670 h 10695515"/>
              <a:gd name="connsiteX12" fmla="*/ 47932 w 4107891"/>
              <a:gd name="connsiteY12" fmla="*/ 37 h 10695515"/>
              <a:gd name="connsiteX13" fmla="*/ 4070174 w 4107891"/>
              <a:gd name="connsiteY13" fmla="*/ 0 h 10695515"/>
              <a:gd name="connsiteX14" fmla="*/ 4103701 w 4107891"/>
              <a:gd name="connsiteY14" fmla="*/ 33528 h 10695515"/>
              <a:gd name="connsiteX15" fmla="*/ 4103700 w 4107891"/>
              <a:gd name="connsiteY15" fmla="*/ 10662081 h 10695515"/>
              <a:gd name="connsiteX16" fmla="*/ 4070173 w 4107891"/>
              <a:gd name="connsiteY16" fmla="*/ 10695514 h 10695515"/>
              <a:gd name="connsiteX17" fmla="*/ 4052666 w 4107891"/>
              <a:gd name="connsiteY17" fmla="*/ 10695514 h 10695515"/>
              <a:gd name="connsiteX18" fmla="*/ 4052666 w 4107891"/>
              <a:gd name="connsiteY18" fmla="*/ 10695515 h 10695515"/>
              <a:gd name="connsiteX19" fmla="*/ 47918 w 4107891"/>
              <a:gd name="connsiteY19" fmla="*/ 10695515 h 10695515"/>
              <a:gd name="connsiteX20" fmla="*/ 10445 w 4107891"/>
              <a:gd name="connsiteY20" fmla="*/ 10659953 h 10695515"/>
              <a:gd name="connsiteX21" fmla="*/ 10445 w 4107891"/>
              <a:gd name="connsiteY21" fmla="*/ 9043781 h 10695515"/>
              <a:gd name="connsiteX22" fmla="*/ 10445 w 4107891"/>
              <a:gd name="connsiteY22" fmla="*/ 8936768 h 10695515"/>
              <a:gd name="connsiteX23" fmla="*/ 10445 w 4107891"/>
              <a:gd name="connsiteY23" fmla="*/ 8213677 h 10695515"/>
              <a:gd name="connsiteX24" fmla="*/ 10445 w 4107891"/>
              <a:gd name="connsiteY24" fmla="*/ 8117697 h 10695515"/>
              <a:gd name="connsiteX0" fmla="*/ 10445 w 4107891"/>
              <a:gd name="connsiteY0" fmla="*/ 8117697 h 10695515"/>
              <a:gd name="connsiteX1" fmla="*/ 17277 w 4107891"/>
              <a:gd name="connsiteY1" fmla="*/ 7826418 h 10695515"/>
              <a:gd name="connsiteX2" fmla="*/ 0 w 4107891"/>
              <a:gd name="connsiteY2" fmla="*/ 7712540 h 10695515"/>
              <a:gd name="connsiteX3" fmla="*/ 7996 w 4107891"/>
              <a:gd name="connsiteY3" fmla="*/ 7658609 h 10695515"/>
              <a:gd name="connsiteX4" fmla="*/ 10445 w 4107891"/>
              <a:gd name="connsiteY4" fmla="*/ 7648210 h 10695515"/>
              <a:gd name="connsiteX5" fmla="*/ 10445 w 4107891"/>
              <a:gd name="connsiteY5" fmla="*/ 7295316 h 10695515"/>
              <a:gd name="connsiteX6" fmla="*/ 7708 w 4107891"/>
              <a:gd name="connsiteY6" fmla="*/ 7269284 h 10695515"/>
              <a:gd name="connsiteX7" fmla="*/ 10445 w 4107891"/>
              <a:gd name="connsiteY7" fmla="*/ 7181458 h 10695515"/>
              <a:gd name="connsiteX8" fmla="*/ 6717 w 4107891"/>
              <a:gd name="connsiteY8" fmla="*/ 7168704 h 10695515"/>
              <a:gd name="connsiteX9" fmla="*/ 10445 w 4107891"/>
              <a:gd name="connsiteY9" fmla="*/ 7082840 h 10695515"/>
              <a:gd name="connsiteX10" fmla="*/ 1834 w 4107891"/>
              <a:gd name="connsiteY10" fmla="*/ 40543 h 10695515"/>
              <a:gd name="connsiteX11" fmla="*/ 27077 w 4107891"/>
              <a:gd name="connsiteY11" fmla="*/ 4670 h 10695515"/>
              <a:gd name="connsiteX12" fmla="*/ 47932 w 4107891"/>
              <a:gd name="connsiteY12" fmla="*/ 37 h 10695515"/>
              <a:gd name="connsiteX13" fmla="*/ 4070174 w 4107891"/>
              <a:gd name="connsiteY13" fmla="*/ 0 h 10695515"/>
              <a:gd name="connsiteX14" fmla="*/ 4103701 w 4107891"/>
              <a:gd name="connsiteY14" fmla="*/ 33528 h 10695515"/>
              <a:gd name="connsiteX15" fmla="*/ 4103700 w 4107891"/>
              <a:gd name="connsiteY15" fmla="*/ 10662081 h 10695515"/>
              <a:gd name="connsiteX16" fmla="*/ 4070173 w 4107891"/>
              <a:gd name="connsiteY16" fmla="*/ 10695514 h 10695515"/>
              <a:gd name="connsiteX17" fmla="*/ 4052666 w 4107891"/>
              <a:gd name="connsiteY17" fmla="*/ 10695514 h 10695515"/>
              <a:gd name="connsiteX18" fmla="*/ 4052666 w 4107891"/>
              <a:gd name="connsiteY18" fmla="*/ 10695515 h 10695515"/>
              <a:gd name="connsiteX19" fmla="*/ 47918 w 4107891"/>
              <a:gd name="connsiteY19" fmla="*/ 10695515 h 10695515"/>
              <a:gd name="connsiteX20" fmla="*/ 10445 w 4107891"/>
              <a:gd name="connsiteY20" fmla="*/ 10659953 h 10695515"/>
              <a:gd name="connsiteX21" fmla="*/ 10445 w 4107891"/>
              <a:gd name="connsiteY21" fmla="*/ 9043781 h 10695515"/>
              <a:gd name="connsiteX22" fmla="*/ 10445 w 4107891"/>
              <a:gd name="connsiteY22" fmla="*/ 8213677 h 10695515"/>
              <a:gd name="connsiteX23" fmla="*/ 10445 w 4107891"/>
              <a:gd name="connsiteY23" fmla="*/ 8117697 h 10695515"/>
              <a:gd name="connsiteX0" fmla="*/ 10445 w 4107891"/>
              <a:gd name="connsiteY0" fmla="*/ 8117697 h 10695515"/>
              <a:gd name="connsiteX1" fmla="*/ 17277 w 4107891"/>
              <a:gd name="connsiteY1" fmla="*/ 7826418 h 10695515"/>
              <a:gd name="connsiteX2" fmla="*/ 0 w 4107891"/>
              <a:gd name="connsiteY2" fmla="*/ 7712540 h 10695515"/>
              <a:gd name="connsiteX3" fmla="*/ 7996 w 4107891"/>
              <a:gd name="connsiteY3" fmla="*/ 7658609 h 10695515"/>
              <a:gd name="connsiteX4" fmla="*/ 10445 w 4107891"/>
              <a:gd name="connsiteY4" fmla="*/ 7648210 h 10695515"/>
              <a:gd name="connsiteX5" fmla="*/ 10445 w 4107891"/>
              <a:gd name="connsiteY5" fmla="*/ 7295316 h 10695515"/>
              <a:gd name="connsiteX6" fmla="*/ 7708 w 4107891"/>
              <a:gd name="connsiteY6" fmla="*/ 7269284 h 10695515"/>
              <a:gd name="connsiteX7" fmla="*/ 10445 w 4107891"/>
              <a:gd name="connsiteY7" fmla="*/ 7181458 h 10695515"/>
              <a:gd name="connsiteX8" fmla="*/ 6717 w 4107891"/>
              <a:gd name="connsiteY8" fmla="*/ 7168704 h 10695515"/>
              <a:gd name="connsiteX9" fmla="*/ 10445 w 4107891"/>
              <a:gd name="connsiteY9" fmla="*/ 7082840 h 10695515"/>
              <a:gd name="connsiteX10" fmla="*/ 1834 w 4107891"/>
              <a:gd name="connsiteY10" fmla="*/ 40543 h 10695515"/>
              <a:gd name="connsiteX11" fmla="*/ 27077 w 4107891"/>
              <a:gd name="connsiteY11" fmla="*/ 4670 h 10695515"/>
              <a:gd name="connsiteX12" fmla="*/ 47932 w 4107891"/>
              <a:gd name="connsiteY12" fmla="*/ 37 h 10695515"/>
              <a:gd name="connsiteX13" fmla="*/ 4070174 w 4107891"/>
              <a:gd name="connsiteY13" fmla="*/ 0 h 10695515"/>
              <a:gd name="connsiteX14" fmla="*/ 4103701 w 4107891"/>
              <a:gd name="connsiteY14" fmla="*/ 33528 h 10695515"/>
              <a:gd name="connsiteX15" fmla="*/ 4103700 w 4107891"/>
              <a:gd name="connsiteY15" fmla="*/ 10662081 h 10695515"/>
              <a:gd name="connsiteX16" fmla="*/ 4070173 w 4107891"/>
              <a:gd name="connsiteY16" fmla="*/ 10695514 h 10695515"/>
              <a:gd name="connsiteX17" fmla="*/ 4052666 w 4107891"/>
              <a:gd name="connsiteY17" fmla="*/ 10695514 h 10695515"/>
              <a:gd name="connsiteX18" fmla="*/ 4052666 w 4107891"/>
              <a:gd name="connsiteY18" fmla="*/ 10695515 h 10695515"/>
              <a:gd name="connsiteX19" fmla="*/ 47918 w 4107891"/>
              <a:gd name="connsiteY19" fmla="*/ 10695515 h 10695515"/>
              <a:gd name="connsiteX20" fmla="*/ 10445 w 4107891"/>
              <a:gd name="connsiteY20" fmla="*/ 10659953 h 10695515"/>
              <a:gd name="connsiteX21" fmla="*/ 10445 w 4107891"/>
              <a:gd name="connsiteY21" fmla="*/ 8213677 h 10695515"/>
              <a:gd name="connsiteX22" fmla="*/ 10445 w 4107891"/>
              <a:gd name="connsiteY22" fmla="*/ 8117697 h 10695515"/>
              <a:gd name="connsiteX0" fmla="*/ 9074 w 4106520"/>
              <a:gd name="connsiteY0" fmla="*/ 8117697 h 10695515"/>
              <a:gd name="connsiteX1" fmla="*/ 15906 w 4106520"/>
              <a:gd name="connsiteY1" fmla="*/ 7826418 h 10695515"/>
              <a:gd name="connsiteX2" fmla="*/ 6625 w 4106520"/>
              <a:gd name="connsiteY2" fmla="*/ 7658609 h 10695515"/>
              <a:gd name="connsiteX3" fmla="*/ 9074 w 4106520"/>
              <a:gd name="connsiteY3" fmla="*/ 7648210 h 10695515"/>
              <a:gd name="connsiteX4" fmla="*/ 9074 w 4106520"/>
              <a:gd name="connsiteY4" fmla="*/ 7295316 h 10695515"/>
              <a:gd name="connsiteX5" fmla="*/ 6337 w 4106520"/>
              <a:gd name="connsiteY5" fmla="*/ 7269284 h 10695515"/>
              <a:gd name="connsiteX6" fmla="*/ 9074 w 4106520"/>
              <a:gd name="connsiteY6" fmla="*/ 7181458 h 10695515"/>
              <a:gd name="connsiteX7" fmla="*/ 5346 w 4106520"/>
              <a:gd name="connsiteY7" fmla="*/ 7168704 h 10695515"/>
              <a:gd name="connsiteX8" fmla="*/ 9074 w 4106520"/>
              <a:gd name="connsiteY8" fmla="*/ 7082840 h 10695515"/>
              <a:gd name="connsiteX9" fmla="*/ 463 w 4106520"/>
              <a:gd name="connsiteY9" fmla="*/ 40543 h 10695515"/>
              <a:gd name="connsiteX10" fmla="*/ 25706 w 4106520"/>
              <a:gd name="connsiteY10" fmla="*/ 4670 h 10695515"/>
              <a:gd name="connsiteX11" fmla="*/ 46561 w 4106520"/>
              <a:gd name="connsiteY11" fmla="*/ 37 h 10695515"/>
              <a:gd name="connsiteX12" fmla="*/ 4068803 w 4106520"/>
              <a:gd name="connsiteY12" fmla="*/ 0 h 10695515"/>
              <a:gd name="connsiteX13" fmla="*/ 4102330 w 4106520"/>
              <a:gd name="connsiteY13" fmla="*/ 33528 h 10695515"/>
              <a:gd name="connsiteX14" fmla="*/ 4102329 w 4106520"/>
              <a:gd name="connsiteY14" fmla="*/ 10662081 h 10695515"/>
              <a:gd name="connsiteX15" fmla="*/ 4068802 w 4106520"/>
              <a:gd name="connsiteY15" fmla="*/ 10695514 h 10695515"/>
              <a:gd name="connsiteX16" fmla="*/ 4051295 w 4106520"/>
              <a:gd name="connsiteY16" fmla="*/ 10695514 h 10695515"/>
              <a:gd name="connsiteX17" fmla="*/ 4051295 w 4106520"/>
              <a:gd name="connsiteY17" fmla="*/ 10695515 h 10695515"/>
              <a:gd name="connsiteX18" fmla="*/ 46547 w 4106520"/>
              <a:gd name="connsiteY18" fmla="*/ 10695515 h 10695515"/>
              <a:gd name="connsiteX19" fmla="*/ 9074 w 4106520"/>
              <a:gd name="connsiteY19" fmla="*/ 10659953 h 10695515"/>
              <a:gd name="connsiteX20" fmla="*/ 9074 w 4106520"/>
              <a:gd name="connsiteY20" fmla="*/ 8213677 h 10695515"/>
              <a:gd name="connsiteX21" fmla="*/ 9074 w 4106520"/>
              <a:gd name="connsiteY21" fmla="*/ 8117697 h 10695515"/>
              <a:gd name="connsiteX0" fmla="*/ 9074 w 4106520"/>
              <a:gd name="connsiteY0" fmla="*/ 8117697 h 10695515"/>
              <a:gd name="connsiteX1" fmla="*/ 15906 w 4106520"/>
              <a:gd name="connsiteY1" fmla="*/ 7826418 h 10695515"/>
              <a:gd name="connsiteX2" fmla="*/ 6625 w 4106520"/>
              <a:gd name="connsiteY2" fmla="*/ 7658609 h 10695515"/>
              <a:gd name="connsiteX3" fmla="*/ 9074 w 4106520"/>
              <a:gd name="connsiteY3" fmla="*/ 7295316 h 10695515"/>
              <a:gd name="connsiteX4" fmla="*/ 6337 w 4106520"/>
              <a:gd name="connsiteY4" fmla="*/ 7269284 h 10695515"/>
              <a:gd name="connsiteX5" fmla="*/ 9074 w 4106520"/>
              <a:gd name="connsiteY5" fmla="*/ 7181458 h 10695515"/>
              <a:gd name="connsiteX6" fmla="*/ 5346 w 4106520"/>
              <a:gd name="connsiteY6" fmla="*/ 7168704 h 10695515"/>
              <a:gd name="connsiteX7" fmla="*/ 9074 w 4106520"/>
              <a:gd name="connsiteY7" fmla="*/ 7082840 h 10695515"/>
              <a:gd name="connsiteX8" fmla="*/ 463 w 4106520"/>
              <a:gd name="connsiteY8" fmla="*/ 40543 h 10695515"/>
              <a:gd name="connsiteX9" fmla="*/ 25706 w 4106520"/>
              <a:gd name="connsiteY9" fmla="*/ 4670 h 10695515"/>
              <a:gd name="connsiteX10" fmla="*/ 46561 w 4106520"/>
              <a:gd name="connsiteY10" fmla="*/ 37 h 10695515"/>
              <a:gd name="connsiteX11" fmla="*/ 4068803 w 4106520"/>
              <a:gd name="connsiteY11" fmla="*/ 0 h 10695515"/>
              <a:gd name="connsiteX12" fmla="*/ 4102330 w 4106520"/>
              <a:gd name="connsiteY12" fmla="*/ 33528 h 10695515"/>
              <a:gd name="connsiteX13" fmla="*/ 4102329 w 4106520"/>
              <a:gd name="connsiteY13" fmla="*/ 10662081 h 10695515"/>
              <a:gd name="connsiteX14" fmla="*/ 4068802 w 4106520"/>
              <a:gd name="connsiteY14" fmla="*/ 10695514 h 10695515"/>
              <a:gd name="connsiteX15" fmla="*/ 4051295 w 4106520"/>
              <a:gd name="connsiteY15" fmla="*/ 10695514 h 10695515"/>
              <a:gd name="connsiteX16" fmla="*/ 4051295 w 4106520"/>
              <a:gd name="connsiteY16" fmla="*/ 10695515 h 10695515"/>
              <a:gd name="connsiteX17" fmla="*/ 46547 w 4106520"/>
              <a:gd name="connsiteY17" fmla="*/ 10695515 h 10695515"/>
              <a:gd name="connsiteX18" fmla="*/ 9074 w 4106520"/>
              <a:gd name="connsiteY18" fmla="*/ 10659953 h 10695515"/>
              <a:gd name="connsiteX19" fmla="*/ 9074 w 4106520"/>
              <a:gd name="connsiteY19" fmla="*/ 8213677 h 10695515"/>
              <a:gd name="connsiteX20" fmla="*/ 9074 w 4106520"/>
              <a:gd name="connsiteY20" fmla="*/ 8117697 h 10695515"/>
              <a:gd name="connsiteX0" fmla="*/ 9074 w 4106520"/>
              <a:gd name="connsiteY0" fmla="*/ 8117697 h 10695515"/>
              <a:gd name="connsiteX1" fmla="*/ 6625 w 4106520"/>
              <a:gd name="connsiteY1" fmla="*/ 7658609 h 10695515"/>
              <a:gd name="connsiteX2" fmla="*/ 9074 w 4106520"/>
              <a:gd name="connsiteY2" fmla="*/ 7295316 h 10695515"/>
              <a:gd name="connsiteX3" fmla="*/ 6337 w 4106520"/>
              <a:gd name="connsiteY3" fmla="*/ 7269284 h 10695515"/>
              <a:gd name="connsiteX4" fmla="*/ 9074 w 4106520"/>
              <a:gd name="connsiteY4" fmla="*/ 7181458 h 10695515"/>
              <a:gd name="connsiteX5" fmla="*/ 5346 w 4106520"/>
              <a:gd name="connsiteY5" fmla="*/ 7168704 h 10695515"/>
              <a:gd name="connsiteX6" fmla="*/ 9074 w 4106520"/>
              <a:gd name="connsiteY6" fmla="*/ 7082840 h 10695515"/>
              <a:gd name="connsiteX7" fmla="*/ 463 w 4106520"/>
              <a:gd name="connsiteY7" fmla="*/ 40543 h 10695515"/>
              <a:gd name="connsiteX8" fmla="*/ 25706 w 4106520"/>
              <a:gd name="connsiteY8" fmla="*/ 4670 h 10695515"/>
              <a:gd name="connsiteX9" fmla="*/ 46561 w 4106520"/>
              <a:gd name="connsiteY9" fmla="*/ 37 h 10695515"/>
              <a:gd name="connsiteX10" fmla="*/ 4068803 w 4106520"/>
              <a:gd name="connsiteY10" fmla="*/ 0 h 10695515"/>
              <a:gd name="connsiteX11" fmla="*/ 4102330 w 4106520"/>
              <a:gd name="connsiteY11" fmla="*/ 33528 h 10695515"/>
              <a:gd name="connsiteX12" fmla="*/ 4102329 w 4106520"/>
              <a:gd name="connsiteY12" fmla="*/ 10662081 h 10695515"/>
              <a:gd name="connsiteX13" fmla="*/ 4068802 w 4106520"/>
              <a:gd name="connsiteY13" fmla="*/ 10695514 h 10695515"/>
              <a:gd name="connsiteX14" fmla="*/ 4051295 w 4106520"/>
              <a:gd name="connsiteY14" fmla="*/ 10695514 h 10695515"/>
              <a:gd name="connsiteX15" fmla="*/ 4051295 w 4106520"/>
              <a:gd name="connsiteY15" fmla="*/ 10695515 h 10695515"/>
              <a:gd name="connsiteX16" fmla="*/ 46547 w 4106520"/>
              <a:gd name="connsiteY16" fmla="*/ 10695515 h 10695515"/>
              <a:gd name="connsiteX17" fmla="*/ 9074 w 4106520"/>
              <a:gd name="connsiteY17" fmla="*/ 10659953 h 10695515"/>
              <a:gd name="connsiteX18" fmla="*/ 9074 w 4106520"/>
              <a:gd name="connsiteY18" fmla="*/ 8213677 h 10695515"/>
              <a:gd name="connsiteX19" fmla="*/ 9074 w 4106520"/>
              <a:gd name="connsiteY19" fmla="*/ 8117697 h 10695515"/>
              <a:gd name="connsiteX0" fmla="*/ 9074 w 4106520"/>
              <a:gd name="connsiteY0" fmla="*/ 8117697 h 10695515"/>
              <a:gd name="connsiteX1" fmla="*/ 9074 w 4106520"/>
              <a:gd name="connsiteY1" fmla="*/ 7295316 h 10695515"/>
              <a:gd name="connsiteX2" fmla="*/ 6337 w 4106520"/>
              <a:gd name="connsiteY2" fmla="*/ 7269284 h 10695515"/>
              <a:gd name="connsiteX3" fmla="*/ 9074 w 4106520"/>
              <a:gd name="connsiteY3" fmla="*/ 7181458 h 10695515"/>
              <a:gd name="connsiteX4" fmla="*/ 5346 w 4106520"/>
              <a:gd name="connsiteY4" fmla="*/ 7168704 h 10695515"/>
              <a:gd name="connsiteX5" fmla="*/ 9074 w 4106520"/>
              <a:gd name="connsiteY5" fmla="*/ 7082840 h 10695515"/>
              <a:gd name="connsiteX6" fmla="*/ 463 w 4106520"/>
              <a:gd name="connsiteY6" fmla="*/ 40543 h 10695515"/>
              <a:gd name="connsiteX7" fmla="*/ 25706 w 4106520"/>
              <a:gd name="connsiteY7" fmla="*/ 4670 h 10695515"/>
              <a:gd name="connsiteX8" fmla="*/ 46561 w 4106520"/>
              <a:gd name="connsiteY8" fmla="*/ 37 h 10695515"/>
              <a:gd name="connsiteX9" fmla="*/ 4068803 w 4106520"/>
              <a:gd name="connsiteY9" fmla="*/ 0 h 10695515"/>
              <a:gd name="connsiteX10" fmla="*/ 4102330 w 4106520"/>
              <a:gd name="connsiteY10" fmla="*/ 33528 h 10695515"/>
              <a:gd name="connsiteX11" fmla="*/ 4102329 w 4106520"/>
              <a:gd name="connsiteY11" fmla="*/ 10662081 h 10695515"/>
              <a:gd name="connsiteX12" fmla="*/ 4068802 w 4106520"/>
              <a:gd name="connsiteY12" fmla="*/ 10695514 h 10695515"/>
              <a:gd name="connsiteX13" fmla="*/ 4051295 w 4106520"/>
              <a:gd name="connsiteY13" fmla="*/ 10695514 h 10695515"/>
              <a:gd name="connsiteX14" fmla="*/ 4051295 w 4106520"/>
              <a:gd name="connsiteY14" fmla="*/ 10695515 h 10695515"/>
              <a:gd name="connsiteX15" fmla="*/ 46547 w 4106520"/>
              <a:gd name="connsiteY15" fmla="*/ 10695515 h 10695515"/>
              <a:gd name="connsiteX16" fmla="*/ 9074 w 4106520"/>
              <a:gd name="connsiteY16" fmla="*/ 10659953 h 10695515"/>
              <a:gd name="connsiteX17" fmla="*/ 9074 w 4106520"/>
              <a:gd name="connsiteY17" fmla="*/ 8213677 h 10695515"/>
              <a:gd name="connsiteX18" fmla="*/ 9074 w 4106520"/>
              <a:gd name="connsiteY18" fmla="*/ 8117697 h 1069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106520" h="10695515">
                <a:moveTo>
                  <a:pt x="9074" y="8117697"/>
                </a:moveTo>
                <a:cubicBezTo>
                  <a:pt x="9074" y="7964637"/>
                  <a:pt x="9530" y="7436718"/>
                  <a:pt x="9074" y="7295316"/>
                </a:cubicBezTo>
                <a:lnTo>
                  <a:pt x="6337" y="7269284"/>
                </a:lnTo>
                <a:cubicBezTo>
                  <a:pt x="7249" y="7240009"/>
                  <a:pt x="8162" y="7210733"/>
                  <a:pt x="9074" y="7181458"/>
                </a:cubicBezTo>
                <a:lnTo>
                  <a:pt x="5346" y="7168704"/>
                </a:lnTo>
                <a:lnTo>
                  <a:pt x="9074" y="7082840"/>
                </a:lnTo>
                <a:cubicBezTo>
                  <a:pt x="8260" y="5894813"/>
                  <a:pt x="-2309" y="1220238"/>
                  <a:pt x="463" y="40543"/>
                </a:cubicBezTo>
                <a:cubicBezTo>
                  <a:pt x="8877" y="19945"/>
                  <a:pt x="11191" y="16628"/>
                  <a:pt x="25706" y="4670"/>
                </a:cubicBezTo>
                <a:lnTo>
                  <a:pt x="46561" y="37"/>
                </a:lnTo>
                <a:lnTo>
                  <a:pt x="4068803" y="0"/>
                </a:lnTo>
                <a:cubicBezTo>
                  <a:pt x="4087300" y="52"/>
                  <a:pt x="4102283" y="15032"/>
                  <a:pt x="4102330" y="33528"/>
                </a:cubicBezTo>
                <a:cubicBezTo>
                  <a:pt x="4107918" y="1810541"/>
                  <a:pt x="4107917" y="8885083"/>
                  <a:pt x="4102329" y="10662081"/>
                </a:cubicBezTo>
                <a:cubicBezTo>
                  <a:pt x="4102224" y="10680541"/>
                  <a:pt x="4087261" y="10695466"/>
                  <a:pt x="4068802" y="10695514"/>
                </a:cubicBezTo>
                <a:lnTo>
                  <a:pt x="4051295" y="10695514"/>
                </a:lnTo>
                <a:lnTo>
                  <a:pt x="4051295" y="10695515"/>
                </a:lnTo>
                <a:lnTo>
                  <a:pt x="46547" y="10695515"/>
                </a:lnTo>
                <a:cubicBezTo>
                  <a:pt x="25857" y="10695403"/>
                  <a:pt x="9128" y="10679532"/>
                  <a:pt x="9074" y="10659953"/>
                </a:cubicBezTo>
                <a:lnTo>
                  <a:pt x="9074" y="8213677"/>
                </a:lnTo>
                <a:lnTo>
                  <a:pt x="9074" y="8117697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 descr="Tres casas pequeñas de legos">
            <a:extLst>
              <a:ext uri="{FF2B5EF4-FFF2-40B4-BE49-F238E27FC236}">
                <a16:creationId xmlns:a16="http://schemas.microsoft.com/office/drawing/2014/main" id="{5F2DA475-D202-DBFD-85D5-19647F820C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13"/>
          <a:stretch/>
        </p:blipFill>
        <p:spPr>
          <a:xfrm>
            <a:off x="1893923" y="787233"/>
            <a:ext cx="8590862" cy="483239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FA901E0-CBFC-6038-D0EF-D14113861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635" y="3840480"/>
            <a:ext cx="8269356" cy="2256287"/>
          </a:xfrm>
        </p:spPr>
        <p:txBody>
          <a:bodyPr>
            <a:normAutofit/>
          </a:bodyPr>
          <a:lstStyle/>
          <a:p>
            <a:pPr algn="r"/>
            <a:r>
              <a:rPr lang="es-ES" sz="5000"/>
              <a:t>CONSTRUYENDO ANIMALES INVERTEBRADOS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0035A5-4D7D-A170-9153-DED7B29E0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34601" y="6173932"/>
            <a:ext cx="4884975" cy="552574"/>
          </a:xfrm>
        </p:spPr>
        <p:txBody>
          <a:bodyPr>
            <a:normAutofit/>
          </a:bodyPr>
          <a:lstStyle/>
          <a:p>
            <a:pPr algn="r"/>
            <a:r>
              <a:rPr lang="es-ES"/>
              <a:t>1º ESO A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65B8C92-2D61-44A2-857C-E6980C2A2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87043">
            <a:off x="740665" y="-390458"/>
            <a:ext cx="464589" cy="1890251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BD4796F-4D50-4634-A058-0EEBBC75A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FCC4C22-47D5-430A-918F-5F0BC9210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0E1F53A8-026D-49F9-8C99-4D93566EA2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29F1A894-FB93-4D02-91C3-2E6004FF57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78BEE1C4-1B24-44C9-909C-3C3ACE161B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68698875"/>
      </p:ext>
    </p:extLst>
  </p:cSld>
  <p:clrMapOvr>
    <a:masterClrMapping/>
  </p:clrMapOvr>
  <p:transition spd="slow" advTm="200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roup 151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58" name="Rectangle 157">
            <a:extLst>
              <a:ext uri="{FF2B5EF4-FFF2-40B4-BE49-F238E27FC236}">
                <a16:creationId xmlns:a16="http://schemas.microsoft.com/office/drawing/2014/main" id="{8823CBA3-A477-422D-9E7A-F9FE7EC90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11F34718-B77C-44AC-9F07-230139CBB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0000">
            <a:off x="4442386" y="512794"/>
            <a:ext cx="7325687" cy="5762526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60067990-9821-4102-BDE2-9B6F206D0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520000">
            <a:off x="5321999" y="-179835"/>
            <a:ext cx="5576780" cy="7119258"/>
          </a:xfrm>
          <a:custGeom>
            <a:avLst/>
            <a:gdLst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1346803 h 7192213"/>
              <a:gd name="connsiteX39" fmla="*/ 5629738 w 5643596"/>
              <a:gd name="connsiteY39" fmla="*/ 2782524 h 7192213"/>
              <a:gd name="connsiteX40" fmla="*/ 5629738 w 5643596"/>
              <a:gd name="connsiteY40" fmla="*/ 4092765 h 7192213"/>
              <a:gd name="connsiteX41" fmla="*/ 5629737 w 5643596"/>
              <a:gd name="connsiteY41" fmla="*/ 4092767 h 7192213"/>
              <a:gd name="connsiteX42" fmla="*/ 5629737 w 5643596"/>
              <a:gd name="connsiteY42" fmla="*/ 4412818 h 7192213"/>
              <a:gd name="connsiteX43" fmla="*/ 5629737 w 5643596"/>
              <a:gd name="connsiteY43" fmla="*/ 5426373 h 7192213"/>
              <a:gd name="connsiteX44" fmla="*/ 5629737 w 5643596"/>
              <a:gd name="connsiteY44" fmla="*/ 5848539 h 7192213"/>
              <a:gd name="connsiteX45" fmla="*/ 5629737 w 5643596"/>
              <a:gd name="connsiteY45" fmla="*/ 6736614 h 7192213"/>
              <a:gd name="connsiteX46" fmla="*/ 5629737 w 5643596"/>
              <a:gd name="connsiteY46" fmla="*/ 7158780 h 7192213"/>
              <a:gd name="connsiteX47" fmla="*/ 5596210 w 5643596"/>
              <a:gd name="connsiteY47" fmla="*/ 7192213 h 7192213"/>
              <a:gd name="connsiteX48" fmla="*/ 1982520 w 5643596"/>
              <a:gd name="connsiteY48" fmla="*/ 7192213 h 7192213"/>
              <a:gd name="connsiteX49" fmla="*/ 1976650 w 5643596"/>
              <a:gd name="connsiteY49" fmla="*/ 7189772 h 7192213"/>
              <a:gd name="connsiteX50" fmla="*/ 64205 w 5643596"/>
              <a:gd name="connsiteY50" fmla="*/ 7189772 h 7192213"/>
              <a:gd name="connsiteX51" fmla="*/ 28826 w 5643596"/>
              <a:gd name="connsiteY51" fmla="*/ 7165867 h 7192213"/>
              <a:gd name="connsiteX52" fmla="*/ 28826 w 5643596"/>
              <a:gd name="connsiteY52" fmla="*/ 6079439 h 7192213"/>
              <a:gd name="connsiteX53" fmla="*/ 18871 w 5643596"/>
              <a:gd name="connsiteY53" fmla="*/ 6043977 h 7192213"/>
              <a:gd name="connsiteX54" fmla="*/ 28826 w 5643596"/>
              <a:gd name="connsiteY54" fmla="*/ 6007501 h 7192213"/>
              <a:gd name="connsiteX55" fmla="*/ 28826 w 5643596"/>
              <a:gd name="connsiteY55" fmla="*/ 5521424 h 7192213"/>
              <a:gd name="connsiteX56" fmla="*/ 28826 w 5643596"/>
              <a:gd name="connsiteY56" fmla="*/ 5456903 h 7192213"/>
              <a:gd name="connsiteX57" fmla="*/ 18216 w 5643596"/>
              <a:gd name="connsiteY57" fmla="*/ 5420866 h 7192213"/>
              <a:gd name="connsiteX58" fmla="*/ 6056 w 5643596"/>
              <a:gd name="connsiteY58" fmla="*/ 5384020 h 7192213"/>
              <a:gd name="connsiteX59" fmla="*/ 815 w 5643596"/>
              <a:gd name="connsiteY59" fmla="*/ 5348515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1346803 h 7192213"/>
              <a:gd name="connsiteX39" fmla="*/ 5629738 w 5643596"/>
              <a:gd name="connsiteY39" fmla="*/ 4092765 h 7192213"/>
              <a:gd name="connsiteX40" fmla="*/ 5629737 w 5643596"/>
              <a:gd name="connsiteY40" fmla="*/ 4092767 h 7192213"/>
              <a:gd name="connsiteX41" fmla="*/ 5629737 w 5643596"/>
              <a:gd name="connsiteY41" fmla="*/ 4412818 h 7192213"/>
              <a:gd name="connsiteX42" fmla="*/ 5629737 w 5643596"/>
              <a:gd name="connsiteY42" fmla="*/ 5426373 h 7192213"/>
              <a:gd name="connsiteX43" fmla="*/ 5629737 w 5643596"/>
              <a:gd name="connsiteY43" fmla="*/ 5848539 h 7192213"/>
              <a:gd name="connsiteX44" fmla="*/ 5629737 w 5643596"/>
              <a:gd name="connsiteY44" fmla="*/ 6736614 h 7192213"/>
              <a:gd name="connsiteX45" fmla="*/ 5629737 w 5643596"/>
              <a:gd name="connsiteY45" fmla="*/ 7158780 h 7192213"/>
              <a:gd name="connsiteX46" fmla="*/ 5596210 w 5643596"/>
              <a:gd name="connsiteY46" fmla="*/ 7192213 h 7192213"/>
              <a:gd name="connsiteX47" fmla="*/ 1982520 w 5643596"/>
              <a:gd name="connsiteY47" fmla="*/ 7192213 h 7192213"/>
              <a:gd name="connsiteX48" fmla="*/ 1976650 w 5643596"/>
              <a:gd name="connsiteY48" fmla="*/ 7189772 h 7192213"/>
              <a:gd name="connsiteX49" fmla="*/ 64205 w 5643596"/>
              <a:gd name="connsiteY49" fmla="*/ 7189772 h 7192213"/>
              <a:gd name="connsiteX50" fmla="*/ 28826 w 5643596"/>
              <a:gd name="connsiteY50" fmla="*/ 7165867 h 7192213"/>
              <a:gd name="connsiteX51" fmla="*/ 28826 w 5643596"/>
              <a:gd name="connsiteY51" fmla="*/ 6079439 h 7192213"/>
              <a:gd name="connsiteX52" fmla="*/ 18871 w 5643596"/>
              <a:gd name="connsiteY52" fmla="*/ 6043977 h 7192213"/>
              <a:gd name="connsiteX53" fmla="*/ 28826 w 5643596"/>
              <a:gd name="connsiteY53" fmla="*/ 6007501 h 7192213"/>
              <a:gd name="connsiteX54" fmla="*/ 28826 w 5643596"/>
              <a:gd name="connsiteY54" fmla="*/ 5521424 h 7192213"/>
              <a:gd name="connsiteX55" fmla="*/ 28826 w 5643596"/>
              <a:gd name="connsiteY55" fmla="*/ 5456903 h 7192213"/>
              <a:gd name="connsiteX56" fmla="*/ 18216 w 5643596"/>
              <a:gd name="connsiteY56" fmla="*/ 5420866 h 7192213"/>
              <a:gd name="connsiteX57" fmla="*/ 6056 w 5643596"/>
              <a:gd name="connsiteY57" fmla="*/ 5384020 h 7192213"/>
              <a:gd name="connsiteX58" fmla="*/ 815 w 5643596"/>
              <a:gd name="connsiteY58" fmla="*/ 5348515 h 7192213"/>
              <a:gd name="connsiteX59" fmla="*/ 0 w 5643596"/>
              <a:gd name="connsiteY59" fmla="*/ 5321182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4092765 h 7192213"/>
              <a:gd name="connsiteX39" fmla="*/ 5629737 w 5643596"/>
              <a:gd name="connsiteY39" fmla="*/ 4092767 h 7192213"/>
              <a:gd name="connsiteX40" fmla="*/ 5629737 w 5643596"/>
              <a:gd name="connsiteY40" fmla="*/ 4412818 h 7192213"/>
              <a:gd name="connsiteX41" fmla="*/ 5629737 w 5643596"/>
              <a:gd name="connsiteY41" fmla="*/ 5426373 h 7192213"/>
              <a:gd name="connsiteX42" fmla="*/ 5629737 w 5643596"/>
              <a:gd name="connsiteY42" fmla="*/ 5848539 h 7192213"/>
              <a:gd name="connsiteX43" fmla="*/ 5629737 w 5643596"/>
              <a:gd name="connsiteY43" fmla="*/ 6736614 h 7192213"/>
              <a:gd name="connsiteX44" fmla="*/ 5629737 w 5643596"/>
              <a:gd name="connsiteY44" fmla="*/ 7158780 h 7192213"/>
              <a:gd name="connsiteX45" fmla="*/ 5596210 w 5643596"/>
              <a:gd name="connsiteY45" fmla="*/ 7192213 h 7192213"/>
              <a:gd name="connsiteX46" fmla="*/ 1982520 w 5643596"/>
              <a:gd name="connsiteY46" fmla="*/ 7192213 h 7192213"/>
              <a:gd name="connsiteX47" fmla="*/ 1976650 w 5643596"/>
              <a:gd name="connsiteY47" fmla="*/ 7189772 h 7192213"/>
              <a:gd name="connsiteX48" fmla="*/ 64205 w 5643596"/>
              <a:gd name="connsiteY48" fmla="*/ 7189772 h 7192213"/>
              <a:gd name="connsiteX49" fmla="*/ 28826 w 5643596"/>
              <a:gd name="connsiteY49" fmla="*/ 7165867 h 7192213"/>
              <a:gd name="connsiteX50" fmla="*/ 28826 w 5643596"/>
              <a:gd name="connsiteY50" fmla="*/ 6079439 h 7192213"/>
              <a:gd name="connsiteX51" fmla="*/ 18871 w 5643596"/>
              <a:gd name="connsiteY51" fmla="*/ 6043977 h 7192213"/>
              <a:gd name="connsiteX52" fmla="*/ 28826 w 5643596"/>
              <a:gd name="connsiteY52" fmla="*/ 6007501 h 7192213"/>
              <a:gd name="connsiteX53" fmla="*/ 28826 w 5643596"/>
              <a:gd name="connsiteY53" fmla="*/ 5521424 h 7192213"/>
              <a:gd name="connsiteX54" fmla="*/ 28826 w 5643596"/>
              <a:gd name="connsiteY54" fmla="*/ 5456903 h 7192213"/>
              <a:gd name="connsiteX55" fmla="*/ 18216 w 5643596"/>
              <a:gd name="connsiteY55" fmla="*/ 5420866 h 7192213"/>
              <a:gd name="connsiteX56" fmla="*/ 6056 w 5643596"/>
              <a:gd name="connsiteY56" fmla="*/ 5384020 h 7192213"/>
              <a:gd name="connsiteX57" fmla="*/ 815 w 5643596"/>
              <a:gd name="connsiteY57" fmla="*/ 5348515 h 7192213"/>
              <a:gd name="connsiteX58" fmla="*/ 0 w 5643596"/>
              <a:gd name="connsiteY58" fmla="*/ 5321182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34273 w 5643596"/>
              <a:gd name="connsiteY32" fmla="*/ 1025230 h 7192213"/>
              <a:gd name="connsiteX33" fmla="*/ 5638840 w 5643596"/>
              <a:gd name="connsiteY33" fmla="*/ 1028604 h 7192213"/>
              <a:gd name="connsiteX34" fmla="*/ 5643496 w 5643596"/>
              <a:gd name="connsiteY34" fmla="*/ 1039944 h 7192213"/>
              <a:gd name="connsiteX35" fmla="*/ 5638045 w 5643596"/>
              <a:gd name="connsiteY35" fmla="*/ 1049661 h 7192213"/>
              <a:gd name="connsiteX36" fmla="*/ 5629738 w 5643596"/>
              <a:gd name="connsiteY36" fmla="*/ 1088555 h 7192213"/>
              <a:gd name="connsiteX37" fmla="*/ 5629738 w 5643596"/>
              <a:gd name="connsiteY37" fmla="*/ 4092765 h 7192213"/>
              <a:gd name="connsiteX38" fmla="*/ 5629737 w 5643596"/>
              <a:gd name="connsiteY38" fmla="*/ 4092767 h 7192213"/>
              <a:gd name="connsiteX39" fmla="*/ 5629737 w 5643596"/>
              <a:gd name="connsiteY39" fmla="*/ 4412818 h 7192213"/>
              <a:gd name="connsiteX40" fmla="*/ 5629737 w 5643596"/>
              <a:gd name="connsiteY40" fmla="*/ 5426373 h 7192213"/>
              <a:gd name="connsiteX41" fmla="*/ 5629737 w 5643596"/>
              <a:gd name="connsiteY41" fmla="*/ 5848539 h 7192213"/>
              <a:gd name="connsiteX42" fmla="*/ 5629737 w 5643596"/>
              <a:gd name="connsiteY42" fmla="*/ 6736614 h 7192213"/>
              <a:gd name="connsiteX43" fmla="*/ 5629737 w 5643596"/>
              <a:gd name="connsiteY43" fmla="*/ 7158780 h 7192213"/>
              <a:gd name="connsiteX44" fmla="*/ 5596210 w 5643596"/>
              <a:gd name="connsiteY44" fmla="*/ 7192213 h 7192213"/>
              <a:gd name="connsiteX45" fmla="*/ 1982520 w 5643596"/>
              <a:gd name="connsiteY45" fmla="*/ 7192213 h 7192213"/>
              <a:gd name="connsiteX46" fmla="*/ 1976650 w 5643596"/>
              <a:gd name="connsiteY46" fmla="*/ 7189772 h 7192213"/>
              <a:gd name="connsiteX47" fmla="*/ 64205 w 5643596"/>
              <a:gd name="connsiteY47" fmla="*/ 7189772 h 7192213"/>
              <a:gd name="connsiteX48" fmla="*/ 28826 w 5643596"/>
              <a:gd name="connsiteY48" fmla="*/ 7165867 h 7192213"/>
              <a:gd name="connsiteX49" fmla="*/ 28826 w 5643596"/>
              <a:gd name="connsiteY49" fmla="*/ 6079439 h 7192213"/>
              <a:gd name="connsiteX50" fmla="*/ 18871 w 5643596"/>
              <a:gd name="connsiteY50" fmla="*/ 6043977 h 7192213"/>
              <a:gd name="connsiteX51" fmla="*/ 28826 w 5643596"/>
              <a:gd name="connsiteY51" fmla="*/ 6007501 h 7192213"/>
              <a:gd name="connsiteX52" fmla="*/ 28826 w 5643596"/>
              <a:gd name="connsiteY52" fmla="*/ 5521424 h 7192213"/>
              <a:gd name="connsiteX53" fmla="*/ 28826 w 5643596"/>
              <a:gd name="connsiteY53" fmla="*/ 5456903 h 7192213"/>
              <a:gd name="connsiteX54" fmla="*/ 18216 w 5643596"/>
              <a:gd name="connsiteY54" fmla="*/ 5420866 h 7192213"/>
              <a:gd name="connsiteX55" fmla="*/ 6056 w 5643596"/>
              <a:gd name="connsiteY55" fmla="*/ 5384020 h 7192213"/>
              <a:gd name="connsiteX56" fmla="*/ 815 w 5643596"/>
              <a:gd name="connsiteY56" fmla="*/ 5348515 h 7192213"/>
              <a:gd name="connsiteX57" fmla="*/ 0 w 5643596"/>
              <a:gd name="connsiteY57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42313 w 5643496"/>
              <a:gd name="connsiteY30" fmla="*/ 954494 h 7192213"/>
              <a:gd name="connsiteX31" fmla="*/ 5634273 w 5643496"/>
              <a:gd name="connsiteY31" fmla="*/ 1025230 h 7192213"/>
              <a:gd name="connsiteX32" fmla="*/ 5638840 w 5643496"/>
              <a:gd name="connsiteY32" fmla="*/ 1028604 h 7192213"/>
              <a:gd name="connsiteX33" fmla="*/ 5643496 w 5643496"/>
              <a:gd name="connsiteY33" fmla="*/ 1039944 h 7192213"/>
              <a:gd name="connsiteX34" fmla="*/ 5638045 w 5643496"/>
              <a:gd name="connsiteY34" fmla="*/ 1049661 h 7192213"/>
              <a:gd name="connsiteX35" fmla="*/ 5629738 w 5643496"/>
              <a:gd name="connsiteY35" fmla="*/ 1088555 h 7192213"/>
              <a:gd name="connsiteX36" fmla="*/ 5629738 w 5643496"/>
              <a:gd name="connsiteY36" fmla="*/ 4092765 h 7192213"/>
              <a:gd name="connsiteX37" fmla="*/ 5629737 w 5643496"/>
              <a:gd name="connsiteY37" fmla="*/ 4092767 h 7192213"/>
              <a:gd name="connsiteX38" fmla="*/ 5629737 w 5643496"/>
              <a:gd name="connsiteY38" fmla="*/ 4412818 h 7192213"/>
              <a:gd name="connsiteX39" fmla="*/ 5629737 w 5643496"/>
              <a:gd name="connsiteY39" fmla="*/ 5426373 h 7192213"/>
              <a:gd name="connsiteX40" fmla="*/ 5629737 w 5643496"/>
              <a:gd name="connsiteY40" fmla="*/ 5848539 h 7192213"/>
              <a:gd name="connsiteX41" fmla="*/ 5629737 w 5643496"/>
              <a:gd name="connsiteY41" fmla="*/ 6736614 h 7192213"/>
              <a:gd name="connsiteX42" fmla="*/ 5629737 w 5643496"/>
              <a:gd name="connsiteY42" fmla="*/ 7158780 h 7192213"/>
              <a:gd name="connsiteX43" fmla="*/ 5596210 w 5643496"/>
              <a:gd name="connsiteY43" fmla="*/ 7192213 h 7192213"/>
              <a:gd name="connsiteX44" fmla="*/ 1982520 w 5643496"/>
              <a:gd name="connsiteY44" fmla="*/ 7192213 h 7192213"/>
              <a:gd name="connsiteX45" fmla="*/ 1976650 w 5643496"/>
              <a:gd name="connsiteY45" fmla="*/ 7189772 h 7192213"/>
              <a:gd name="connsiteX46" fmla="*/ 64205 w 5643496"/>
              <a:gd name="connsiteY46" fmla="*/ 7189772 h 7192213"/>
              <a:gd name="connsiteX47" fmla="*/ 28826 w 5643496"/>
              <a:gd name="connsiteY47" fmla="*/ 7165867 h 7192213"/>
              <a:gd name="connsiteX48" fmla="*/ 28826 w 5643496"/>
              <a:gd name="connsiteY48" fmla="*/ 6079439 h 7192213"/>
              <a:gd name="connsiteX49" fmla="*/ 18871 w 5643496"/>
              <a:gd name="connsiteY49" fmla="*/ 6043977 h 7192213"/>
              <a:gd name="connsiteX50" fmla="*/ 28826 w 5643496"/>
              <a:gd name="connsiteY50" fmla="*/ 6007501 h 7192213"/>
              <a:gd name="connsiteX51" fmla="*/ 28826 w 5643496"/>
              <a:gd name="connsiteY51" fmla="*/ 5521424 h 7192213"/>
              <a:gd name="connsiteX52" fmla="*/ 28826 w 5643496"/>
              <a:gd name="connsiteY52" fmla="*/ 5456903 h 7192213"/>
              <a:gd name="connsiteX53" fmla="*/ 18216 w 5643496"/>
              <a:gd name="connsiteY53" fmla="*/ 5420866 h 7192213"/>
              <a:gd name="connsiteX54" fmla="*/ 6056 w 5643496"/>
              <a:gd name="connsiteY54" fmla="*/ 5384020 h 7192213"/>
              <a:gd name="connsiteX55" fmla="*/ 815 w 5643496"/>
              <a:gd name="connsiteY55" fmla="*/ 5348515 h 7192213"/>
              <a:gd name="connsiteX56" fmla="*/ 0 w 5643496"/>
              <a:gd name="connsiteY56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42313 w 5643496"/>
              <a:gd name="connsiteY30" fmla="*/ 954494 h 7192213"/>
              <a:gd name="connsiteX31" fmla="*/ 5634273 w 5643496"/>
              <a:gd name="connsiteY31" fmla="*/ 1025230 h 7192213"/>
              <a:gd name="connsiteX32" fmla="*/ 5638840 w 5643496"/>
              <a:gd name="connsiteY32" fmla="*/ 1028604 h 7192213"/>
              <a:gd name="connsiteX33" fmla="*/ 5643496 w 5643496"/>
              <a:gd name="connsiteY33" fmla="*/ 1039944 h 7192213"/>
              <a:gd name="connsiteX34" fmla="*/ 5629738 w 5643496"/>
              <a:gd name="connsiteY34" fmla="*/ 1088555 h 7192213"/>
              <a:gd name="connsiteX35" fmla="*/ 5629738 w 5643496"/>
              <a:gd name="connsiteY35" fmla="*/ 4092765 h 7192213"/>
              <a:gd name="connsiteX36" fmla="*/ 5629737 w 5643496"/>
              <a:gd name="connsiteY36" fmla="*/ 4092767 h 7192213"/>
              <a:gd name="connsiteX37" fmla="*/ 5629737 w 5643496"/>
              <a:gd name="connsiteY37" fmla="*/ 4412818 h 7192213"/>
              <a:gd name="connsiteX38" fmla="*/ 5629737 w 5643496"/>
              <a:gd name="connsiteY38" fmla="*/ 5426373 h 7192213"/>
              <a:gd name="connsiteX39" fmla="*/ 5629737 w 5643496"/>
              <a:gd name="connsiteY39" fmla="*/ 5848539 h 7192213"/>
              <a:gd name="connsiteX40" fmla="*/ 5629737 w 5643496"/>
              <a:gd name="connsiteY40" fmla="*/ 6736614 h 7192213"/>
              <a:gd name="connsiteX41" fmla="*/ 5629737 w 5643496"/>
              <a:gd name="connsiteY41" fmla="*/ 7158780 h 7192213"/>
              <a:gd name="connsiteX42" fmla="*/ 5596210 w 5643496"/>
              <a:gd name="connsiteY42" fmla="*/ 7192213 h 7192213"/>
              <a:gd name="connsiteX43" fmla="*/ 1982520 w 5643496"/>
              <a:gd name="connsiteY43" fmla="*/ 7192213 h 7192213"/>
              <a:gd name="connsiteX44" fmla="*/ 1976650 w 5643496"/>
              <a:gd name="connsiteY44" fmla="*/ 7189772 h 7192213"/>
              <a:gd name="connsiteX45" fmla="*/ 64205 w 5643496"/>
              <a:gd name="connsiteY45" fmla="*/ 7189772 h 7192213"/>
              <a:gd name="connsiteX46" fmla="*/ 28826 w 5643496"/>
              <a:gd name="connsiteY46" fmla="*/ 7165867 h 7192213"/>
              <a:gd name="connsiteX47" fmla="*/ 28826 w 5643496"/>
              <a:gd name="connsiteY47" fmla="*/ 6079439 h 7192213"/>
              <a:gd name="connsiteX48" fmla="*/ 18871 w 5643496"/>
              <a:gd name="connsiteY48" fmla="*/ 6043977 h 7192213"/>
              <a:gd name="connsiteX49" fmla="*/ 28826 w 5643496"/>
              <a:gd name="connsiteY49" fmla="*/ 6007501 h 7192213"/>
              <a:gd name="connsiteX50" fmla="*/ 28826 w 5643496"/>
              <a:gd name="connsiteY50" fmla="*/ 5521424 h 7192213"/>
              <a:gd name="connsiteX51" fmla="*/ 28826 w 5643496"/>
              <a:gd name="connsiteY51" fmla="*/ 5456903 h 7192213"/>
              <a:gd name="connsiteX52" fmla="*/ 18216 w 5643496"/>
              <a:gd name="connsiteY52" fmla="*/ 5420866 h 7192213"/>
              <a:gd name="connsiteX53" fmla="*/ 6056 w 5643496"/>
              <a:gd name="connsiteY53" fmla="*/ 5384020 h 7192213"/>
              <a:gd name="connsiteX54" fmla="*/ 815 w 5643496"/>
              <a:gd name="connsiteY54" fmla="*/ 5348515 h 7192213"/>
              <a:gd name="connsiteX55" fmla="*/ 0 w 5643496"/>
              <a:gd name="connsiteY55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34273 w 5643496"/>
              <a:gd name="connsiteY30" fmla="*/ 1025230 h 7192213"/>
              <a:gd name="connsiteX31" fmla="*/ 5638840 w 5643496"/>
              <a:gd name="connsiteY31" fmla="*/ 1028604 h 7192213"/>
              <a:gd name="connsiteX32" fmla="*/ 5643496 w 5643496"/>
              <a:gd name="connsiteY32" fmla="*/ 1039944 h 7192213"/>
              <a:gd name="connsiteX33" fmla="*/ 5629738 w 5643496"/>
              <a:gd name="connsiteY33" fmla="*/ 1088555 h 7192213"/>
              <a:gd name="connsiteX34" fmla="*/ 5629738 w 5643496"/>
              <a:gd name="connsiteY34" fmla="*/ 4092765 h 7192213"/>
              <a:gd name="connsiteX35" fmla="*/ 5629737 w 5643496"/>
              <a:gd name="connsiteY35" fmla="*/ 4092767 h 7192213"/>
              <a:gd name="connsiteX36" fmla="*/ 5629737 w 5643496"/>
              <a:gd name="connsiteY36" fmla="*/ 4412818 h 7192213"/>
              <a:gd name="connsiteX37" fmla="*/ 5629737 w 5643496"/>
              <a:gd name="connsiteY37" fmla="*/ 5426373 h 7192213"/>
              <a:gd name="connsiteX38" fmla="*/ 5629737 w 5643496"/>
              <a:gd name="connsiteY38" fmla="*/ 5848539 h 7192213"/>
              <a:gd name="connsiteX39" fmla="*/ 5629737 w 5643496"/>
              <a:gd name="connsiteY39" fmla="*/ 6736614 h 7192213"/>
              <a:gd name="connsiteX40" fmla="*/ 5629737 w 5643496"/>
              <a:gd name="connsiteY40" fmla="*/ 7158780 h 7192213"/>
              <a:gd name="connsiteX41" fmla="*/ 5596210 w 5643496"/>
              <a:gd name="connsiteY41" fmla="*/ 7192213 h 7192213"/>
              <a:gd name="connsiteX42" fmla="*/ 1982520 w 5643496"/>
              <a:gd name="connsiteY42" fmla="*/ 7192213 h 7192213"/>
              <a:gd name="connsiteX43" fmla="*/ 1976650 w 5643496"/>
              <a:gd name="connsiteY43" fmla="*/ 7189772 h 7192213"/>
              <a:gd name="connsiteX44" fmla="*/ 64205 w 5643496"/>
              <a:gd name="connsiteY44" fmla="*/ 7189772 h 7192213"/>
              <a:gd name="connsiteX45" fmla="*/ 28826 w 5643496"/>
              <a:gd name="connsiteY45" fmla="*/ 7165867 h 7192213"/>
              <a:gd name="connsiteX46" fmla="*/ 28826 w 5643496"/>
              <a:gd name="connsiteY46" fmla="*/ 6079439 h 7192213"/>
              <a:gd name="connsiteX47" fmla="*/ 18871 w 5643496"/>
              <a:gd name="connsiteY47" fmla="*/ 6043977 h 7192213"/>
              <a:gd name="connsiteX48" fmla="*/ 28826 w 5643496"/>
              <a:gd name="connsiteY48" fmla="*/ 6007501 h 7192213"/>
              <a:gd name="connsiteX49" fmla="*/ 28826 w 5643496"/>
              <a:gd name="connsiteY49" fmla="*/ 5521424 h 7192213"/>
              <a:gd name="connsiteX50" fmla="*/ 28826 w 5643496"/>
              <a:gd name="connsiteY50" fmla="*/ 5456903 h 7192213"/>
              <a:gd name="connsiteX51" fmla="*/ 18216 w 5643496"/>
              <a:gd name="connsiteY51" fmla="*/ 5420866 h 7192213"/>
              <a:gd name="connsiteX52" fmla="*/ 6056 w 5643496"/>
              <a:gd name="connsiteY52" fmla="*/ 5384020 h 7192213"/>
              <a:gd name="connsiteX53" fmla="*/ 815 w 5643496"/>
              <a:gd name="connsiteY53" fmla="*/ 5348515 h 7192213"/>
              <a:gd name="connsiteX54" fmla="*/ 0 w 5643496"/>
              <a:gd name="connsiteY54" fmla="*/ 5321182 h 7192213"/>
              <a:gd name="connsiteX0" fmla="*/ 0 w 5638840"/>
              <a:gd name="connsiteY0" fmla="*/ 5321182 h 7192213"/>
              <a:gd name="connsiteX1" fmla="*/ 7176 w 5638840"/>
              <a:gd name="connsiteY1" fmla="*/ 5292545 h 7192213"/>
              <a:gd name="connsiteX2" fmla="*/ 4191 w 5638840"/>
              <a:gd name="connsiteY2" fmla="*/ 5273215 h 7192213"/>
              <a:gd name="connsiteX3" fmla="*/ 11880 w 5638840"/>
              <a:gd name="connsiteY3" fmla="*/ 5237214 h 7192213"/>
              <a:gd name="connsiteX4" fmla="*/ 18963 w 5638840"/>
              <a:gd name="connsiteY4" fmla="*/ 5184548 h 7192213"/>
              <a:gd name="connsiteX5" fmla="*/ 26514 w 5638840"/>
              <a:gd name="connsiteY5" fmla="*/ 5148294 h 7192213"/>
              <a:gd name="connsiteX6" fmla="*/ 28826 w 5638840"/>
              <a:gd name="connsiteY6" fmla="*/ 5141304 h 7192213"/>
              <a:gd name="connsiteX7" fmla="*/ 28826 w 5638840"/>
              <a:gd name="connsiteY7" fmla="*/ 4904080 h 7192213"/>
              <a:gd name="connsiteX8" fmla="*/ 26241 w 5638840"/>
              <a:gd name="connsiteY8" fmla="*/ 4886580 h 7192213"/>
              <a:gd name="connsiteX9" fmla="*/ 28826 w 5638840"/>
              <a:gd name="connsiteY9" fmla="*/ 4827542 h 7192213"/>
              <a:gd name="connsiteX10" fmla="*/ 25306 w 5638840"/>
              <a:gd name="connsiteY10" fmla="*/ 4818968 h 7192213"/>
              <a:gd name="connsiteX11" fmla="*/ 28826 w 5638840"/>
              <a:gd name="connsiteY11" fmla="*/ 4761248 h 7192213"/>
              <a:gd name="connsiteX12" fmla="*/ 25835 w 5638840"/>
              <a:gd name="connsiteY12" fmla="*/ 4698008 h 7192213"/>
              <a:gd name="connsiteX13" fmla="*/ 17801 w 5638840"/>
              <a:gd name="connsiteY13" fmla="*/ 4693286 h 7192213"/>
              <a:gd name="connsiteX14" fmla="*/ 17096 w 5638840"/>
              <a:gd name="connsiteY14" fmla="*/ 4679416 h 7192213"/>
              <a:gd name="connsiteX15" fmla="*/ 17250 w 5638840"/>
              <a:gd name="connsiteY15" fmla="*/ 4657582 h 7192213"/>
              <a:gd name="connsiteX16" fmla="*/ 25682 w 5638840"/>
              <a:gd name="connsiteY16" fmla="*/ 4608673 h 7192213"/>
              <a:gd name="connsiteX17" fmla="*/ 20696 w 5638840"/>
              <a:gd name="connsiteY17" fmla="*/ 27254 h 7192213"/>
              <a:gd name="connsiteX18" fmla="*/ 44529 w 5638840"/>
              <a:gd name="connsiteY18" fmla="*/ 3139 h 7192213"/>
              <a:gd name="connsiteX19" fmla="*/ 64219 w 5638840"/>
              <a:gd name="connsiteY19" fmla="*/ 24 h 7192213"/>
              <a:gd name="connsiteX20" fmla="*/ 2653439 w 5638840"/>
              <a:gd name="connsiteY20" fmla="*/ 0 h 7192213"/>
              <a:gd name="connsiteX21" fmla="*/ 2959929 w 5638840"/>
              <a:gd name="connsiteY21" fmla="*/ 0 h 7192213"/>
              <a:gd name="connsiteX22" fmla="*/ 5549063 w 5638840"/>
              <a:gd name="connsiteY22" fmla="*/ 0 h 7192213"/>
              <a:gd name="connsiteX23" fmla="*/ 5549068 w 5638840"/>
              <a:gd name="connsiteY23" fmla="*/ 2 h 7192213"/>
              <a:gd name="connsiteX24" fmla="*/ 5553587 w 5638840"/>
              <a:gd name="connsiteY24" fmla="*/ 0 h 7192213"/>
              <a:gd name="connsiteX25" fmla="*/ 5559961 w 5638840"/>
              <a:gd name="connsiteY25" fmla="*/ 3034 h 7192213"/>
              <a:gd name="connsiteX26" fmla="*/ 5596211 w 5638840"/>
              <a:gd name="connsiteY26" fmla="*/ 3034 h 7192213"/>
              <a:gd name="connsiteX27" fmla="*/ 5629738 w 5638840"/>
              <a:gd name="connsiteY27" fmla="*/ 36562 h 7192213"/>
              <a:gd name="connsiteX28" fmla="*/ 5629738 w 5638840"/>
              <a:gd name="connsiteY28" fmla="*/ 900024 h 7192213"/>
              <a:gd name="connsiteX29" fmla="*/ 5635688 w 5638840"/>
              <a:gd name="connsiteY29" fmla="*/ 909622 h 7192213"/>
              <a:gd name="connsiteX30" fmla="*/ 5634273 w 5638840"/>
              <a:gd name="connsiteY30" fmla="*/ 1025230 h 7192213"/>
              <a:gd name="connsiteX31" fmla="*/ 5638840 w 5638840"/>
              <a:gd name="connsiteY31" fmla="*/ 1028604 h 7192213"/>
              <a:gd name="connsiteX32" fmla="*/ 5629738 w 5638840"/>
              <a:gd name="connsiteY32" fmla="*/ 1088555 h 7192213"/>
              <a:gd name="connsiteX33" fmla="*/ 5629738 w 5638840"/>
              <a:gd name="connsiteY33" fmla="*/ 4092765 h 7192213"/>
              <a:gd name="connsiteX34" fmla="*/ 5629737 w 5638840"/>
              <a:gd name="connsiteY34" fmla="*/ 4092767 h 7192213"/>
              <a:gd name="connsiteX35" fmla="*/ 5629737 w 5638840"/>
              <a:gd name="connsiteY35" fmla="*/ 4412818 h 7192213"/>
              <a:gd name="connsiteX36" fmla="*/ 5629737 w 5638840"/>
              <a:gd name="connsiteY36" fmla="*/ 5426373 h 7192213"/>
              <a:gd name="connsiteX37" fmla="*/ 5629737 w 5638840"/>
              <a:gd name="connsiteY37" fmla="*/ 5848539 h 7192213"/>
              <a:gd name="connsiteX38" fmla="*/ 5629737 w 5638840"/>
              <a:gd name="connsiteY38" fmla="*/ 6736614 h 7192213"/>
              <a:gd name="connsiteX39" fmla="*/ 5629737 w 5638840"/>
              <a:gd name="connsiteY39" fmla="*/ 7158780 h 7192213"/>
              <a:gd name="connsiteX40" fmla="*/ 5596210 w 5638840"/>
              <a:gd name="connsiteY40" fmla="*/ 7192213 h 7192213"/>
              <a:gd name="connsiteX41" fmla="*/ 1982520 w 5638840"/>
              <a:gd name="connsiteY41" fmla="*/ 7192213 h 7192213"/>
              <a:gd name="connsiteX42" fmla="*/ 1976650 w 5638840"/>
              <a:gd name="connsiteY42" fmla="*/ 7189772 h 7192213"/>
              <a:gd name="connsiteX43" fmla="*/ 64205 w 5638840"/>
              <a:gd name="connsiteY43" fmla="*/ 7189772 h 7192213"/>
              <a:gd name="connsiteX44" fmla="*/ 28826 w 5638840"/>
              <a:gd name="connsiteY44" fmla="*/ 7165867 h 7192213"/>
              <a:gd name="connsiteX45" fmla="*/ 28826 w 5638840"/>
              <a:gd name="connsiteY45" fmla="*/ 6079439 h 7192213"/>
              <a:gd name="connsiteX46" fmla="*/ 18871 w 5638840"/>
              <a:gd name="connsiteY46" fmla="*/ 6043977 h 7192213"/>
              <a:gd name="connsiteX47" fmla="*/ 28826 w 5638840"/>
              <a:gd name="connsiteY47" fmla="*/ 6007501 h 7192213"/>
              <a:gd name="connsiteX48" fmla="*/ 28826 w 5638840"/>
              <a:gd name="connsiteY48" fmla="*/ 5521424 h 7192213"/>
              <a:gd name="connsiteX49" fmla="*/ 28826 w 5638840"/>
              <a:gd name="connsiteY49" fmla="*/ 5456903 h 7192213"/>
              <a:gd name="connsiteX50" fmla="*/ 18216 w 5638840"/>
              <a:gd name="connsiteY50" fmla="*/ 5420866 h 7192213"/>
              <a:gd name="connsiteX51" fmla="*/ 6056 w 5638840"/>
              <a:gd name="connsiteY51" fmla="*/ 5384020 h 7192213"/>
              <a:gd name="connsiteX52" fmla="*/ 815 w 5638840"/>
              <a:gd name="connsiteY52" fmla="*/ 5348515 h 7192213"/>
              <a:gd name="connsiteX53" fmla="*/ 0 w 5638840"/>
              <a:gd name="connsiteY53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34273 w 5635688"/>
              <a:gd name="connsiteY30" fmla="*/ 1025230 h 7192213"/>
              <a:gd name="connsiteX31" fmla="*/ 5629738 w 5635688"/>
              <a:gd name="connsiteY31" fmla="*/ 1088555 h 7192213"/>
              <a:gd name="connsiteX32" fmla="*/ 5629738 w 5635688"/>
              <a:gd name="connsiteY32" fmla="*/ 4092765 h 7192213"/>
              <a:gd name="connsiteX33" fmla="*/ 5629737 w 5635688"/>
              <a:gd name="connsiteY33" fmla="*/ 4092767 h 7192213"/>
              <a:gd name="connsiteX34" fmla="*/ 5629737 w 5635688"/>
              <a:gd name="connsiteY34" fmla="*/ 4412818 h 7192213"/>
              <a:gd name="connsiteX35" fmla="*/ 5629737 w 5635688"/>
              <a:gd name="connsiteY35" fmla="*/ 5426373 h 7192213"/>
              <a:gd name="connsiteX36" fmla="*/ 5629737 w 5635688"/>
              <a:gd name="connsiteY36" fmla="*/ 5848539 h 7192213"/>
              <a:gd name="connsiteX37" fmla="*/ 5629737 w 5635688"/>
              <a:gd name="connsiteY37" fmla="*/ 6736614 h 7192213"/>
              <a:gd name="connsiteX38" fmla="*/ 5629737 w 5635688"/>
              <a:gd name="connsiteY38" fmla="*/ 7158780 h 7192213"/>
              <a:gd name="connsiteX39" fmla="*/ 5596210 w 5635688"/>
              <a:gd name="connsiteY39" fmla="*/ 7192213 h 7192213"/>
              <a:gd name="connsiteX40" fmla="*/ 1982520 w 5635688"/>
              <a:gd name="connsiteY40" fmla="*/ 7192213 h 7192213"/>
              <a:gd name="connsiteX41" fmla="*/ 1976650 w 5635688"/>
              <a:gd name="connsiteY41" fmla="*/ 7189772 h 7192213"/>
              <a:gd name="connsiteX42" fmla="*/ 64205 w 5635688"/>
              <a:gd name="connsiteY42" fmla="*/ 7189772 h 7192213"/>
              <a:gd name="connsiteX43" fmla="*/ 28826 w 5635688"/>
              <a:gd name="connsiteY43" fmla="*/ 7165867 h 7192213"/>
              <a:gd name="connsiteX44" fmla="*/ 28826 w 5635688"/>
              <a:gd name="connsiteY44" fmla="*/ 6079439 h 7192213"/>
              <a:gd name="connsiteX45" fmla="*/ 18871 w 5635688"/>
              <a:gd name="connsiteY45" fmla="*/ 6043977 h 7192213"/>
              <a:gd name="connsiteX46" fmla="*/ 28826 w 5635688"/>
              <a:gd name="connsiteY46" fmla="*/ 6007501 h 7192213"/>
              <a:gd name="connsiteX47" fmla="*/ 28826 w 5635688"/>
              <a:gd name="connsiteY47" fmla="*/ 5521424 h 7192213"/>
              <a:gd name="connsiteX48" fmla="*/ 28826 w 5635688"/>
              <a:gd name="connsiteY48" fmla="*/ 5456903 h 7192213"/>
              <a:gd name="connsiteX49" fmla="*/ 18216 w 5635688"/>
              <a:gd name="connsiteY49" fmla="*/ 5420866 h 7192213"/>
              <a:gd name="connsiteX50" fmla="*/ 6056 w 5635688"/>
              <a:gd name="connsiteY50" fmla="*/ 5384020 h 7192213"/>
              <a:gd name="connsiteX51" fmla="*/ 815 w 5635688"/>
              <a:gd name="connsiteY51" fmla="*/ 5348515 h 7192213"/>
              <a:gd name="connsiteX52" fmla="*/ 0 w 5635688"/>
              <a:gd name="connsiteY52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1088555 h 7192213"/>
              <a:gd name="connsiteX31" fmla="*/ 5629738 w 5635688"/>
              <a:gd name="connsiteY31" fmla="*/ 4092765 h 7192213"/>
              <a:gd name="connsiteX32" fmla="*/ 5629737 w 5635688"/>
              <a:gd name="connsiteY32" fmla="*/ 4092767 h 7192213"/>
              <a:gd name="connsiteX33" fmla="*/ 5629737 w 5635688"/>
              <a:gd name="connsiteY33" fmla="*/ 4412818 h 7192213"/>
              <a:gd name="connsiteX34" fmla="*/ 5629737 w 5635688"/>
              <a:gd name="connsiteY34" fmla="*/ 5426373 h 7192213"/>
              <a:gd name="connsiteX35" fmla="*/ 5629737 w 5635688"/>
              <a:gd name="connsiteY35" fmla="*/ 5848539 h 7192213"/>
              <a:gd name="connsiteX36" fmla="*/ 5629737 w 5635688"/>
              <a:gd name="connsiteY36" fmla="*/ 6736614 h 7192213"/>
              <a:gd name="connsiteX37" fmla="*/ 5629737 w 5635688"/>
              <a:gd name="connsiteY37" fmla="*/ 7158780 h 7192213"/>
              <a:gd name="connsiteX38" fmla="*/ 5596210 w 5635688"/>
              <a:gd name="connsiteY38" fmla="*/ 7192213 h 7192213"/>
              <a:gd name="connsiteX39" fmla="*/ 1982520 w 5635688"/>
              <a:gd name="connsiteY39" fmla="*/ 7192213 h 7192213"/>
              <a:gd name="connsiteX40" fmla="*/ 1976650 w 5635688"/>
              <a:gd name="connsiteY40" fmla="*/ 7189772 h 7192213"/>
              <a:gd name="connsiteX41" fmla="*/ 64205 w 5635688"/>
              <a:gd name="connsiteY41" fmla="*/ 7189772 h 7192213"/>
              <a:gd name="connsiteX42" fmla="*/ 28826 w 5635688"/>
              <a:gd name="connsiteY42" fmla="*/ 7165867 h 7192213"/>
              <a:gd name="connsiteX43" fmla="*/ 28826 w 5635688"/>
              <a:gd name="connsiteY43" fmla="*/ 6079439 h 7192213"/>
              <a:gd name="connsiteX44" fmla="*/ 18871 w 5635688"/>
              <a:gd name="connsiteY44" fmla="*/ 6043977 h 7192213"/>
              <a:gd name="connsiteX45" fmla="*/ 28826 w 5635688"/>
              <a:gd name="connsiteY45" fmla="*/ 6007501 h 7192213"/>
              <a:gd name="connsiteX46" fmla="*/ 28826 w 5635688"/>
              <a:gd name="connsiteY46" fmla="*/ 5521424 h 7192213"/>
              <a:gd name="connsiteX47" fmla="*/ 28826 w 5635688"/>
              <a:gd name="connsiteY47" fmla="*/ 5456903 h 7192213"/>
              <a:gd name="connsiteX48" fmla="*/ 18216 w 5635688"/>
              <a:gd name="connsiteY48" fmla="*/ 5420866 h 7192213"/>
              <a:gd name="connsiteX49" fmla="*/ 6056 w 5635688"/>
              <a:gd name="connsiteY49" fmla="*/ 5384020 h 7192213"/>
              <a:gd name="connsiteX50" fmla="*/ 815 w 5635688"/>
              <a:gd name="connsiteY50" fmla="*/ 5348515 h 7192213"/>
              <a:gd name="connsiteX51" fmla="*/ 0 w 5635688"/>
              <a:gd name="connsiteY51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4092767 h 7192213"/>
              <a:gd name="connsiteX32" fmla="*/ 5629737 w 5635688"/>
              <a:gd name="connsiteY32" fmla="*/ 4412818 h 7192213"/>
              <a:gd name="connsiteX33" fmla="*/ 5629737 w 5635688"/>
              <a:gd name="connsiteY33" fmla="*/ 5426373 h 7192213"/>
              <a:gd name="connsiteX34" fmla="*/ 5629737 w 5635688"/>
              <a:gd name="connsiteY34" fmla="*/ 5848539 h 7192213"/>
              <a:gd name="connsiteX35" fmla="*/ 5629737 w 5635688"/>
              <a:gd name="connsiteY35" fmla="*/ 6736614 h 7192213"/>
              <a:gd name="connsiteX36" fmla="*/ 5629737 w 5635688"/>
              <a:gd name="connsiteY36" fmla="*/ 7158780 h 7192213"/>
              <a:gd name="connsiteX37" fmla="*/ 5596210 w 5635688"/>
              <a:gd name="connsiteY37" fmla="*/ 7192213 h 7192213"/>
              <a:gd name="connsiteX38" fmla="*/ 1982520 w 5635688"/>
              <a:gd name="connsiteY38" fmla="*/ 7192213 h 7192213"/>
              <a:gd name="connsiteX39" fmla="*/ 1976650 w 5635688"/>
              <a:gd name="connsiteY39" fmla="*/ 7189772 h 7192213"/>
              <a:gd name="connsiteX40" fmla="*/ 64205 w 5635688"/>
              <a:gd name="connsiteY40" fmla="*/ 7189772 h 7192213"/>
              <a:gd name="connsiteX41" fmla="*/ 28826 w 5635688"/>
              <a:gd name="connsiteY41" fmla="*/ 7165867 h 7192213"/>
              <a:gd name="connsiteX42" fmla="*/ 28826 w 5635688"/>
              <a:gd name="connsiteY42" fmla="*/ 6079439 h 7192213"/>
              <a:gd name="connsiteX43" fmla="*/ 18871 w 5635688"/>
              <a:gd name="connsiteY43" fmla="*/ 6043977 h 7192213"/>
              <a:gd name="connsiteX44" fmla="*/ 28826 w 5635688"/>
              <a:gd name="connsiteY44" fmla="*/ 6007501 h 7192213"/>
              <a:gd name="connsiteX45" fmla="*/ 28826 w 5635688"/>
              <a:gd name="connsiteY45" fmla="*/ 5521424 h 7192213"/>
              <a:gd name="connsiteX46" fmla="*/ 28826 w 5635688"/>
              <a:gd name="connsiteY46" fmla="*/ 5456903 h 7192213"/>
              <a:gd name="connsiteX47" fmla="*/ 18216 w 5635688"/>
              <a:gd name="connsiteY47" fmla="*/ 5420866 h 7192213"/>
              <a:gd name="connsiteX48" fmla="*/ 6056 w 5635688"/>
              <a:gd name="connsiteY48" fmla="*/ 5384020 h 7192213"/>
              <a:gd name="connsiteX49" fmla="*/ 815 w 5635688"/>
              <a:gd name="connsiteY49" fmla="*/ 5348515 h 7192213"/>
              <a:gd name="connsiteX50" fmla="*/ 0 w 5635688"/>
              <a:gd name="connsiteY50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4412818 h 7192213"/>
              <a:gd name="connsiteX32" fmla="*/ 5629737 w 5635688"/>
              <a:gd name="connsiteY32" fmla="*/ 5426373 h 7192213"/>
              <a:gd name="connsiteX33" fmla="*/ 5629737 w 5635688"/>
              <a:gd name="connsiteY33" fmla="*/ 5848539 h 7192213"/>
              <a:gd name="connsiteX34" fmla="*/ 5629737 w 5635688"/>
              <a:gd name="connsiteY34" fmla="*/ 6736614 h 7192213"/>
              <a:gd name="connsiteX35" fmla="*/ 5629737 w 5635688"/>
              <a:gd name="connsiteY35" fmla="*/ 7158780 h 7192213"/>
              <a:gd name="connsiteX36" fmla="*/ 5596210 w 5635688"/>
              <a:gd name="connsiteY36" fmla="*/ 7192213 h 7192213"/>
              <a:gd name="connsiteX37" fmla="*/ 1982520 w 5635688"/>
              <a:gd name="connsiteY37" fmla="*/ 7192213 h 7192213"/>
              <a:gd name="connsiteX38" fmla="*/ 1976650 w 5635688"/>
              <a:gd name="connsiteY38" fmla="*/ 7189772 h 7192213"/>
              <a:gd name="connsiteX39" fmla="*/ 64205 w 5635688"/>
              <a:gd name="connsiteY39" fmla="*/ 7189772 h 7192213"/>
              <a:gd name="connsiteX40" fmla="*/ 28826 w 5635688"/>
              <a:gd name="connsiteY40" fmla="*/ 7165867 h 7192213"/>
              <a:gd name="connsiteX41" fmla="*/ 28826 w 5635688"/>
              <a:gd name="connsiteY41" fmla="*/ 6079439 h 7192213"/>
              <a:gd name="connsiteX42" fmla="*/ 18871 w 5635688"/>
              <a:gd name="connsiteY42" fmla="*/ 6043977 h 7192213"/>
              <a:gd name="connsiteX43" fmla="*/ 28826 w 5635688"/>
              <a:gd name="connsiteY43" fmla="*/ 6007501 h 7192213"/>
              <a:gd name="connsiteX44" fmla="*/ 28826 w 5635688"/>
              <a:gd name="connsiteY44" fmla="*/ 5521424 h 7192213"/>
              <a:gd name="connsiteX45" fmla="*/ 28826 w 5635688"/>
              <a:gd name="connsiteY45" fmla="*/ 5456903 h 7192213"/>
              <a:gd name="connsiteX46" fmla="*/ 18216 w 5635688"/>
              <a:gd name="connsiteY46" fmla="*/ 5420866 h 7192213"/>
              <a:gd name="connsiteX47" fmla="*/ 6056 w 5635688"/>
              <a:gd name="connsiteY47" fmla="*/ 5384020 h 7192213"/>
              <a:gd name="connsiteX48" fmla="*/ 815 w 5635688"/>
              <a:gd name="connsiteY48" fmla="*/ 5348515 h 7192213"/>
              <a:gd name="connsiteX49" fmla="*/ 0 w 5635688"/>
              <a:gd name="connsiteY49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5426373 h 7192213"/>
              <a:gd name="connsiteX32" fmla="*/ 5629737 w 5635688"/>
              <a:gd name="connsiteY32" fmla="*/ 5848539 h 7192213"/>
              <a:gd name="connsiteX33" fmla="*/ 5629737 w 5635688"/>
              <a:gd name="connsiteY33" fmla="*/ 6736614 h 7192213"/>
              <a:gd name="connsiteX34" fmla="*/ 5629737 w 5635688"/>
              <a:gd name="connsiteY34" fmla="*/ 7158780 h 7192213"/>
              <a:gd name="connsiteX35" fmla="*/ 5596210 w 5635688"/>
              <a:gd name="connsiteY35" fmla="*/ 7192213 h 7192213"/>
              <a:gd name="connsiteX36" fmla="*/ 1982520 w 5635688"/>
              <a:gd name="connsiteY36" fmla="*/ 7192213 h 7192213"/>
              <a:gd name="connsiteX37" fmla="*/ 1976650 w 5635688"/>
              <a:gd name="connsiteY37" fmla="*/ 7189772 h 7192213"/>
              <a:gd name="connsiteX38" fmla="*/ 64205 w 5635688"/>
              <a:gd name="connsiteY38" fmla="*/ 7189772 h 7192213"/>
              <a:gd name="connsiteX39" fmla="*/ 28826 w 5635688"/>
              <a:gd name="connsiteY39" fmla="*/ 7165867 h 7192213"/>
              <a:gd name="connsiteX40" fmla="*/ 28826 w 5635688"/>
              <a:gd name="connsiteY40" fmla="*/ 6079439 h 7192213"/>
              <a:gd name="connsiteX41" fmla="*/ 18871 w 5635688"/>
              <a:gd name="connsiteY41" fmla="*/ 6043977 h 7192213"/>
              <a:gd name="connsiteX42" fmla="*/ 28826 w 5635688"/>
              <a:gd name="connsiteY42" fmla="*/ 6007501 h 7192213"/>
              <a:gd name="connsiteX43" fmla="*/ 28826 w 5635688"/>
              <a:gd name="connsiteY43" fmla="*/ 5521424 h 7192213"/>
              <a:gd name="connsiteX44" fmla="*/ 28826 w 5635688"/>
              <a:gd name="connsiteY44" fmla="*/ 5456903 h 7192213"/>
              <a:gd name="connsiteX45" fmla="*/ 18216 w 5635688"/>
              <a:gd name="connsiteY45" fmla="*/ 5420866 h 7192213"/>
              <a:gd name="connsiteX46" fmla="*/ 6056 w 5635688"/>
              <a:gd name="connsiteY46" fmla="*/ 5384020 h 7192213"/>
              <a:gd name="connsiteX47" fmla="*/ 815 w 5635688"/>
              <a:gd name="connsiteY47" fmla="*/ 5348515 h 7192213"/>
              <a:gd name="connsiteX48" fmla="*/ 0 w 5635688"/>
              <a:gd name="connsiteY48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7 w 5635688"/>
              <a:gd name="connsiteY30" fmla="*/ 5426373 h 7192213"/>
              <a:gd name="connsiteX31" fmla="*/ 5629737 w 5635688"/>
              <a:gd name="connsiteY31" fmla="*/ 5848539 h 7192213"/>
              <a:gd name="connsiteX32" fmla="*/ 5629737 w 5635688"/>
              <a:gd name="connsiteY32" fmla="*/ 6736614 h 7192213"/>
              <a:gd name="connsiteX33" fmla="*/ 5629737 w 5635688"/>
              <a:gd name="connsiteY33" fmla="*/ 7158780 h 7192213"/>
              <a:gd name="connsiteX34" fmla="*/ 5596210 w 5635688"/>
              <a:gd name="connsiteY34" fmla="*/ 7192213 h 7192213"/>
              <a:gd name="connsiteX35" fmla="*/ 1982520 w 5635688"/>
              <a:gd name="connsiteY35" fmla="*/ 7192213 h 7192213"/>
              <a:gd name="connsiteX36" fmla="*/ 1976650 w 5635688"/>
              <a:gd name="connsiteY36" fmla="*/ 7189772 h 7192213"/>
              <a:gd name="connsiteX37" fmla="*/ 64205 w 5635688"/>
              <a:gd name="connsiteY37" fmla="*/ 7189772 h 7192213"/>
              <a:gd name="connsiteX38" fmla="*/ 28826 w 5635688"/>
              <a:gd name="connsiteY38" fmla="*/ 7165867 h 7192213"/>
              <a:gd name="connsiteX39" fmla="*/ 28826 w 5635688"/>
              <a:gd name="connsiteY39" fmla="*/ 6079439 h 7192213"/>
              <a:gd name="connsiteX40" fmla="*/ 18871 w 5635688"/>
              <a:gd name="connsiteY40" fmla="*/ 6043977 h 7192213"/>
              <a:gd name="connsiteX41" fmla="*/ 28826 w 5635688"/>
              <a:gd name="connsiteY41" fmla="*/ 6007501 h 7192213"/>
              <a:gd name="connsiteX42" fmla="*/ 28826 w 5635688"/>
              <a:gd name="connsiteY42" fmla="*/ 5521424 h 7192213"/>
              <a:gd name="connsiteX43" fmla="*/ 28826 w 5635688"/>
              <a:gd name="connsiteY43" fmla="*/ 5456903 h 7192213"/>
              <a:gd name="connsiteX44" fmla="*/ 18216 w 5635688"/>
              <a:gd name="connsiteY44" fmla="*/ 5420866 h 7192213"/>
              <a:gd name="connsiteX45" fmla="*/ 6056 w 5635688"/>
              <a:gd name="connsiteY45" fmla="*/ 5384020 h 7192213"/>
              <a:gd name="connsiteX46" fmla="*/ 815 w 5635688"/>
              <a:gd name="connsiteY46" fmla="*/ 5348515 h 7192213"/>
              <a:gd name="connsiteX47" fmla="*/ 0 w 5635688"/>
              <a:gd name="connsiteY47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8 w 5629738"/>
              <a:gd name="connsiteY28" fmla="*/ 900024 h 7192213"/>
              <a:gd name="connsiteX29" fmla="*/ 5629737 w 5629738"/>
              <a:gd name="connsiteY29" fmla="*/ 5426373 h 7192213"/>
              <a:gd name="connsiteX30" fmla="*/ 5629737 w 5629738"/>
              <a:gd name="connsiteY30" fmla="*/ 5848539 h 7192213"/>
              <a:gd name="connsiteX31" fmla="*/ 5629737 w 5629738"/>
              <a:gd name="connsiteY31" fmla="*/ 6736614 h 7192213"/>
              <a:gd name="connsiteX32" fmla="*/ 5629737 w 5629738"/>
              <a:gd name="connsiteY32" fmla="*/ 7158780 h 7192213"/>
              <a:gd name="connsiteX33" fmla="*/ 5596210 w 5629738"/>
              <a:gd name="connsiteY33" fmla="*/ 7192213 h 7192213"/>
              <a:gd name="connsiteX34" fmla="*/ 1982520 w 5629738"/>
              <a:gd name="connsiteY34" fmla="*/ 7192213 h 7192213"/>
              <a:gd name="connsiteX35" fmla="*/ 1976650 w 5629738"/>
              <a:gd name="connsiteY35" fmla="*/ 7189772 h 7192213"/>
              <a:gd name="connsiteX36" fmla="*/ 64205 w 5629738"/>
              <a:gd name="connsiteY36" fmla="*/ 7189772 h 7192213"/>
              <a:gd name="connsiteX37" fmla="*/ 28826 w 5629738"/>
              <a:gd name="connsiteY37" fmla="*/ 7165867 h 7192213"/>
              <a:gd name="connsiteX38" fmla="*/ 28826 w 5629738"/>
              <a:gd name="connsiteY38" fmla="*/ 6079439 h 7192213"/>
              <a:gd name="connsiteX39" fmla="*/ 18871 w 5629738"/>
              <a:gd name="connsiteY39" fmla="*/ 6043977 h 7192213"/>
              <a:gd name="connsiteX40" fmla="*/ 28826 w 5629738"/>
              <a:gd name="connsiteY40" fmla="*/ 6007501 h 7192213"/>
              <a:gd name="connsiteX41" fmla="*/ 28826 w 5629738"/>
              <a:gd name="connsiteY41" fmla="*/ 5521424 h 7192213"/>
              <a:gd name="connsiteX42" fmla="*/ 28826 w 5629738"/>
              <a:gd name="connsiteY42" fmla="*/ 5456903 h 7192213"/>
              <a:gd name="connsiteX43" fmla="*/ 18216 w 5629738"/>
              <a:gd name="connsiteY43" fmla="*/ 5420866 h 7192213"/>
              <a:gd name="connsiteX44" fmla="*/ 6056 w 5629738"/>
              <a:gd name="connsiteY44" fmla="*/ 5384020 h 7192213"/>
              <a:gd name="connsiteX45" fmla="*/ 815 w 5629738"/>
              <a:gd name="connsiteY45" fmla="*/ 5348515 h 7192213"/>
              <a:gd name="connsiteX46" fmla="*/ 0 w 5629738"/>
              <a:gd name="connsiteY46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5848539 h 7192213"/>
              <a:gd name="connsiteX30" fmla="*/ 5629737 w 5629738"/>
              <a:gd name="connsiteY30" fmla="*/ 6736614 h 7192213"/>
              <a:gd name="connsiteX31" fmla="*/ 5629737 w 5629738"/>
              <a:gd name="connsiteY31" fmla="*/ 7158780 h 7192213"/>
              <a:gd name="connsiteX32" fmla="*/ 5596210 w 5629738"/>
              <a:gd name="connsiteY32" fmla="*/ 7192213 h 7192213"/>
              <a:gd name="connsiteX33" fmla="*/ 1982520 w 5629738"/>
              <a:gd name="connsiteY33" fmla="*/ 7192213 h 7192213"/>
              <a:gd name="connsiteX34" fmla="*/ 1976650 w 5629738"/>
              <a:gd name="connsiteY34" fmla="*/ 7189772 h 7192213"/>
              <a:gd name="connsiteX35" fmla="*/ 64205 w 5629738"/>
              <a:gd name="connsiteY35" fmla="*/ 7189772 h 7192213"/>
              <a:gd name="connsiteX36" fmla="*/ 28826 w 5629738"/>
              <a:gd name="connsiteY36" fmla="*/ 7165867 h 7192213"/>
              <a:gd name="connsiteX37" fmla="*/ 28826 w 5629738"/>
              <a:gd name="connsiteY37" fmla="*/ 6079439 h 7192213"/>
              <a:gd name="connsiteX38" fmla="*/ 18871 w 5629738"/>
              <a:gd name="connsiteY38" fmla="*/ 6043977 h 7192213"/>
              <a:gd name="connsiteX39" fmla="*/ 28826 w 5629738"/>
              <a:gd name="connsiteY39" fmla="*/ 6007501 h 7192213"/>
              <a:gd name="connsiteX40" fmla="*/ 28826 w 5629738"/>
              <a:gd name="connsiteY40" fmla="*/ 5521424 h 7192213"/>
              <a:gd name="connsiteX41" fmla="*/ 28826 w 5629738"/>
              <a:gd name="connsiteY41" fmla="*/ 5456903 h 7192213"/>
              <a:gd name="connsiteX42" fmla="*/ 18216 w 5629738"/>
              <a:gd name="connsiteY42" fmla="*/ 5420866 h 7192213"/>
              <a:gd name="connsiteX43" fmla="*/ 6056 w 5629738"/>
              <a:gd name="connsiteY43" fmla="*/ 5384020 h 7192213"/>
              <a:gd name="connsiteX44" fmla="*/ 815 w 5629738"/>
              <a:gd name="connsiteY44" fmla="*/ 5348515 h 7192213"/>
              <a:gd name="connsiteX45" fmla="*/ 0 w 5629738"/>
              <a:gd name="connsiteY45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5848539 h 7192213"/>
              <a:gd name="connsiteX30" fmla="*/ 5629737 w 5629738"/>
              <a:gd name="connsiteY30" fmla="*/ 7158780 h 7192213"/>
              <a:gd name="connsiteX31" fmla="*/ 5596210 w 5629738"/>
              <a:gd name="connsiteY31" fmla="*/ 7192213 h 7192213"/>
              <a:gd name="connsiteX32" fmla="*/ 1982520 w 5629738"/>
              <a:gd name="connsiteY32" fmla="*/ 7192213 h 7192213"/>
              <a:gd name="connsiteX33" fmla="*/ 1976650 w 5629738"/>
              <a:gd name="connsiteY33" fmla="*/ 7189772 h 7192213"/>
              <a:gd name="connsiteX34" fmla="*/ 64205 w 5629738"/>
              <a:gd name="connsiteY34" fmla="*/ 7189772 h 7192213"/>
              <a:gd name="connsiteX35" fmla="*/ 28826 w 5629738"/>
              <a:gd name="connsiteY35" fmla="*/ 7165867 h 7192213"/>
              <a:gd name="connsiteX36" fmla="*/ 28826 w 5629738"/>
              <a:gd name="connsiteY36" fmla="*/ 6079439 h 7192213"/>
              <a:gd name="connsiteX37" fmla="*/ 18871 w 5629738"/>
              <a:gd name="connsiteY37" fmla="*/ 6043977 h 7192213"/>
              <a:gd name="connsiteX38" fmla="*/ 28826 w 5629738"/>
              <a:gd name="connsiteY38" fmla="*/ 6007501 h 7192213"/>
              <a:gd name="connsiteX39" fmla="*/ 28826 w 5629738"/>
              <a:gd name="connsiteY39" fmla="*/ 5521424 h 7192213"/>
              <a:gd name="connsiteX40" fmla="*/ 28826 w 5629738"/>
              <a:gd name="connsiteY40" fmla="*/ 5456903 h 7192213"/>
              <a:gd name="connsiteX41" fmla="*/ 18216 w 5629738"/>
              <a:gd name="connsiteY41" fmla="*/ 5420866 h 7192213"/>
              <a:gd name="connsiteX42" fmla="*/ 6056 w 5629738"/>
              <a:gd name="connsiteY42" fmla="*/ 5384020 h 7192213"/>
              <a:gd name="connsiteX43" fmla="*/ 815 w 5629738"/>
              <a:gd name="connsiteY43" fmla="*/ 5348515 h 7192213"/>
              <a:gd name="connsiteX44" fmla="*/ 0 w 5629738"/>
              <a:gd name="connsiteY44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7158780 h 7192213"/>
              <a:gd name="connsiteX30" fmla="*/ 5596210 w 5629738"/>
              <a:gd name="connsiteY30" fmla="*/ 7192213 h 7192213"/>
              <a:gd name="connsiteX31" fmla="*/ 1982520 w 5629738"/>
              <a:gd name="connsiteY31" fmla="*/ 7192213 h 7192213"/>
              <a:gd name="connsiteX32" fmla="*/ 1976650 w 5629738"/>
              <a:gd name="connsiteY32" fmla="*/ 7189772 h 7192213"/>
              <a:gd name="connsiteX33" fmla="*/ 64205 w 5629738"/>
              <a:gd name="connsiteY33" fmla="*/ 7189772 h 7192213"/>
              <a:gd name="connsiteX34" fmla="*/ 28826 w 5629738"/>
              <a:gd name="connsiteY34" fmla="*/ 7165867 h 7192213"/>
              <a:gd name="connsiteX35" fmla="*/ 28826 w 5629738"/>
              <a:gd name="connsiteY35" fmla="*/ 6079439 h 7192213"/>
              <a:gd name="connsiteX36" fmla="*/ 18871 w 5629738"/>
              <a:gd name="connsiteY36" fmla="*/ 6043977 h 7192213"/>
              <a:gd name="connsiteX37" fmla="*/ 28826 w 5629738"/>
              <a:gd name="connsiteY37" fmla="*/ 6007501 h 7192213"/>
              <a:gd name="connsiteX38" fmla="*/ 28826 w 5629738"/>
              <a:gd name="connsiteY38" fmla="*/ 5521424 h 7192213"/>
              <a:gd name="connsiteX39" fmla="*/ 28826 w 5629738"/>
              <a:gd name="connsiteY39" fmla="*/ 5456903 h 7192213"/>
              <a:gd name="connsiteX40" fmla="*/ 18216 w 5629738"/>
              <a:gd name="connsiteY40" fmla="*/ 5420866 h 7192213"/>
              <a:gd name="connsiteX41" fmla="*/ 6056 w 5629738"/>
              <a:gd name="connsiteY41" fmla="*/ 5384020 h 7192213"/>
              <a:gd name="connsiteX42" fmla="*/ 815 w 5629738"/>
              <a:gd name="connsiteY42" fmla="*/ 5348515 h 7192213"/>
              <a:gd name="connsiteX43" fmla="*/ 0 w 5629738"/>
              <a:gd name="connsiteY43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1982520 w 5633928"/>
              <a:gd name="connsiteY30" fmla="*/ 7192213 h 7192213"/>
              <a:gd name="connsiteX31" fmla="*/ 1976650 w 5633928"/>
              <a:gd name="connsiteY31" fmla="*/ 7189772 h 7192213"/>
              <a:gd name="connsiteX32" fmla="*/ 64205 w 5633928"/>
              <a:gd name="connsiteY32" fmla="*/ 7189772 h 7192213"/>
              <a:gd name="connsiteX33" fmla="*/ 28826 w 5633928"/>
              <a:gd name="connsiteY33" fmla="*/ 7165867 h 7192213"/>
              <a:gd name="connsiteX34" fmla="*/ 28826 w 5633928"/>
              <a:gd name="connsiteY34" fmla="*/ 6079439 h 7192213"/>
              <a:gd name="connsiteX35" fmla="*/ 18871 w 5633928"/>
              <a:gd name="connsiteY35" fmla="*/ 6043977 h 7192213"/>
              <a:gd name="connsiteX36" fmla="*/ 28826 w 5633928"/>
              <a:gd name="connsiteY36" fmla="*/ 6007501 h 7192213"/>
              <a:gd name="connsiteX37" fmla="*/ 28826 w 5633928"/>
              <a:gd name="connsiteY37" fmla="*/ 5521424 h 7192213"/>
              <a:gd name="connsiteX38" fmla="*/ 28826 w 5633928"/>
              <a:gd name="connsiteY38" fmla="*/ 5456903 h 7192213"/>
              <a:gd name="connsiteX39" fmla="*/ 18216 w 5633928"/>
              <a:gd name="connsiteY39" fmla="*/ 5420866 h 7192213"/>
              <a:gd name="connsiteX40" fmla="*/ 6056 w 5633928"/>
              <a:gd name="connsiteY40" fmla="*/ 5384020 h 7192213"/>
              <a:gd name="connsiteX41" fmla="*/ 815 w 5633928"/>
              <a:gd name="connsiteY41" fmla="*/ 5348515 h 7192213"/>
              <a:gd name="connsiteX42" fmla="*/ 0 w 5633928"/>
              <a:gd name="connsiteY42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1982520 w 5633928"/>
              <a:gd name="connsiteY30" fmla="*/ 7192213 h 7192213"/>
              <a:gd name="connsiteX31" fmla="*/ 64205 w 5633928"/>
              <a:gd name="connsiteY31" fmla="*/ 7189772 h 7192213"/>
              <a:gd name="connsiteX32" fmla="*/ 28826 w 5633928"/>
              <a:gd name="connsiteY32" fmla="*/ 7165867 h 7192213"/>
              <a:gd name="connsiteX33" fmla="*/ 28826 w 5633928"/>
              <a:gd name="connsiteY33" fmla="*/ 6079439 h 7192213"/>
              <a:gd name="connsiteX34" fmla="*/ 18871 w 5633928"/>
              <a:gd name="connsiteY34" fmla="*/ 6043977 h 7192213"/>
              <a:gd name="connsiteX35" fmla="*/ 28826 w 5633928"/>
              <a:gd name="connsiteY35" fmla="*/ 6007501 h 7192213"/>
              <a:gd name="connsiteX36" fmla="*/ 28826 w 5633928"/>
              <a:gd name="connsiteY36" fmla="*/ 5521424 h 7192213"/>
              <a:gd name="connsiteX37" fmla="*/ 28826 w 5633928"/>
              <a:gd name="connsiteY37" fmla="*/ 5456903 h 7192213"/>
              <a:gd name="connsiteX38" fmla="*/ 18216 w 5633928"/>
              <a:gd name="connsiteY38" fmla="*/ 5420866 h 7192213"/>
              <a:gd name="connsiteX39" fmla="*/ 6056 w 5633928"/>
              <a:gd name="connsiteY39" fmla="*/ 5384020 h 7192213"/>
              <a:gd name="connsiteX40" fmla="*/ 815 w 5633928"/>
              <a:gd name="connsiteY40" fmla="*/ 5348515 h 7192213"/>
              <a:gd name="connsiteX41" fmla="*/ 0 w 5633928"/>
              <a:gd name="connsiteY41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64205 w 5633928"/>
              <a:gd name="connsiteY30" fmla="*/ 7189772 h 7192213"/>
              <a:gd name="connsiteX31" fmla="*/ 28826 w 5633928"/>
              <a:gd name="connsiteY31" fmla="*/ 7165867 h 7192213"/>
              <a:gd name="connsiteX32" fmla="*/ 28826 w 5633928"/>
              <a:gd name="connsiteY32" fmla="*/ 6079439 h 7192213"/>
              <a:gd name="connsiteX33" fmla="*/ 18871 w 5633928"/>
              <a:gd name="connsiteY33" fmla="*/ 6043977 h 7192213"/>
              <a:gd name="connsiteX34" fmla="*/ 28826 w 5633928"/>
              <a:gd name="connsiteY34" fmla="*/ 6007501 h 7192213"/>
              <a:gd name="connsiteX35" fmla="*/ 28826 w 5633928"/>
              <a:gd name="connsiteY35" fmla="*/ 5521424 h 7192213"/>
              <a:gd name="connsiteX36" fmla="*/ 28826 w 5633928"/>
              <a:gd name="connsiteY36" fmla="*/ 5456903 h 7192213"/>
              <a:gd name="connsiteX37" fmla="*/ 18216 w 5633928"/>
              <a:gd name="connsiteY37" fmla="*/ 5420866 h 7192213"/>
              <a:gd name="connsiteX38" fmla="*/ 6056 w 5633928"/>
              <a:gd name="connsiteY38" fmla="*/ 5384020 h 7192213"/>
              <a:gd name="connsiteX39" fmla="*/ 815 w 5633928"/>
              <a:gd name="connsiteY39" fmla="*/ 5348515 h 7192213"/>
              <a:gd name="connsiteX40" fmla="*/ 0 w 5633928"/>
              <a:gd name="connsiteY40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5549063 w 5633928"/>
              <a:gd name="connsiteY21" fmla="*/ 0 h 7192213"/>
              <a:gd name="connsiteX22" fmla="*/ 5549068 w 5633928"/>
              <a:gd name="connsiteY22" fmla="*/ 2 h 7192213"/>
              <a:gd name="connsiteX23" fmla="*/ 5553587 w 5633928"/>
              <a:gd name="connsiteY23" fmla="*/ 0 h 7192213"/>
              <a:gd name="connsiteX24" fmla="*/ 5559961 w 5633928"/>
              <a:gd name="connsiteY24" fmla="*/ 3034 h 7192213"/>
              <a:gd name="connsiteX25" fmla="*/ 5596211 w 5633928"/>
              <a:gd name="connsiteY25" fmla="*/ 3034 h 7192213"/>
              <a:gd name="connsiteX26" fmla="*/ 5629738 w 5633928"/>
              <a:gd name="connsiteY26" fmla="*/ 36562 h 7192213"/>
              <a:gd name="connsiteX27" fmla="*/ 5629737 w 5633928"/>
              <a:gd name="connsiteY27" fmla="*/ 7158780 h 7192213"/>
              <a:gd name="connsiteX28" fmla="*/ 5596210 w 5633928"/>
              <a:gd name="connsiteY28" fmla="*/ 7192213 h 7192213"/>
              <a:gd name="connsiteX29" fmla="*/ 64205 w 5633928"/>
              <a:gd name="connsiteY29" fmla="*/ 7189772 h 7192213"/>
              <a:gd name="connsiteX30" fmla="*/ 28826 w 5633928"/>
              <a:gd name="connsiteY30" fmla="*/ 7165867 h 7192213"/>
              <a:gd name="connsiteX31" fmla="*/ 28826 w 5633928"/>
              <a:gd name="connsiteY31" fmla="*/ 6079439 h 7192213"/>
              <a:gd name="connsiteX32" fmla="*/ 18871 w 5633928"/>
              <a:gd name="connsiteY32" fmla="*/ 6043977 h 7192213"/>
              <a:gd name="connsiteX33" fmla="*/ 28826 w 5633928"/>
              <a:gd name="connsiteY33" fmla="*/ 6007501 h 7192213"/>
              <a:gd name="connsiteX34" fmla="*/ 28826 w 5633928"/>
              <a:gd name="connsiteY34" fmla="*/ 5521424 h 7192213"/>
              <a:gd name="connsiteX35" fmla="*/ 28826 w 5633928"/>
              <a:gd name="connsiteY35" fmla="*/ 5456903 h 7192213"/>
              <a:gd name="connsiteX36" fmla="*/ 18216 w 5633928"/>
              <a:gd name="connsiteY36" fmla="*/ 5420866 h 7192213"/>
              <a:gd name="connsiteX37" fmla="*/ 6056 w 5633928"/>
              <a:gd name="connsiteY37" fmla="*/ 5384020 h 7192213"/>
              <a:gd name="connsiteX38" fmla="*/ 815 w 5633928"/>
              <a:gd name="connsiteY38" fmla="*/ 5348515 h 7192213"/>
              <a:gd name="connsiteX39" fmla="*/ 0 w 5633928"/>
              <a:gd name="connsiteY39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5549063 w 5633928"/>
              <a:gd name="connsiteY20" fmla="*/ 0 h 7192213"/>
              <a:gd name="connsiteX21" fmla="*/ 5549068 w 5633928"/>
              <a:gd name="connsiteY21" fmla="*/ 2 h 7192213"/>
              <a:gd name="connsiteX22" fmla="*/ 5553587 w 5633928"/>
              <a:gd name="connsiteY22" fmla="*/ 0 h 7192213"/>
              <a:gd name="connsiteX23" fmla="*/ 5559961 w 5633928"/>
              <a:gd name="connsiteY23" fmla="*/ 3034 h 7192213"/>
              <a:gd name="connsiteX24" fmla="*/ 5596211 w 5633928"/>
              <a:gd name="connsiteY24" fmla="*/ 3034 h 7192213"/>
              <a:gd name="connsiteX25" fmla="*/ 5629738 w 5633928"/>
              <a:gd name="connsiteY25" fmla="*/ 36562 h 7192213"/>
              <a:gd name="connsiteX26" fmla="*/ 5629737 w 5633928"/>
              <a:gd name="connsiteY26" fmla="*/ 7158780 h 7192213"/>
              <a:gd name="connsiteX27" fmla="*/ 5596210 w 5633928"/>
              <a:gd name="connsiteY27" fmla="*/ 7192213 h 7192213"/>
              <a:gd name="connsiteX28" fmla="*/ 64205 w 5633928"/>
              <a:gd name="connsiteY28" fmla="*/ 7189772 h 7192213"/>
              <a:gd name="connsiteX29" fmla="*/ 28826 w 5633928"/>
              <a:gd name="connsiteY29" fmla="*/ 7165867 h 7192213"/>
              <a:gd name="connsiteX30" fmla="*/ 28826 w 5633928"/>
              <a:gd name="connsiteY30" fmla="*/ 6079439 h 7192213"/>
              <a:gd name="connsiteX31" fmla="*/ 18871 w 5633928"/>
              <a:gd name="connsiteY31" fmla="*/ 6043977 h 7192213"/>
              <a:gd name="connsiteX32" fmla="*/ 28826 w 5633928"/>
              <a:gd name="connsiteY32" fmla="*/ 6007501 h 7192213"/>
              <a:gd name="connsiteX33" fmla="*/ 28826 w 5633928"/>
              <a:gd name="connsiteY33" fmla="*/ 5521424 h 7192213"/>
              <a:gd name="connsiteX34" fmla="*/ 28826 w 5633928"/>
              <a:gd name="connsiteY34" fmla="*/ 5456903 h 7192213"/>
              <a:gd name="connsiteX35" fmla="*/ 18216 w 5633928"/>
              <a:gd name="connsiteY35" fmla="*/ 5420866 h 7192213"/>
              <a:gd name="connsiteX36" fmla="*/ 6056 w 5633928"/>
              <a:gd name="connsiteY36" fmla="*/ 5384020 h 7192213"/>
              <a:gd name="connsiteX37" fmla="*/ 815 w 5633928"/>
              <a:gd name="connsiteY37" fmla="*/ 5348515 h 7192213"/>
              <a:gd name="connsiteX38" fmla="*/ 0 w 5633928"/>
              <a:gd name="connsiteY38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5549063 w 5633928"/>
              <a:gd name="connsiteY20" fmla="*/ 0 h 7192213"/>
              <a:gd name="connsiteX21" fmla="*/ 5549068 w 5633928"/>
              <a:gd name="connsiteY21" fmla="*/ 2 h 7192213"/>
              <a:gd name="connsiteX22" fmla="*/ 5553587 w 5633928"/>
              <a:gd name="connsiteY22" fmla="*/ 0 h 7192213"/>
              <a:gd name="connsiteX23" fmla="*/ 5596211 w 5633928"/>
              <a:gd name="connsiteY23" fmla="*/ 3034 h 7192213"/>
              <a:gd name="connsiteX24" fmla="*/ 5629738 w 5633928"/>
              <a:gd name="connsiteY24" fmla="*/ 36562 h 7192213"/>
              <a:gd name="connsiteX25" fmla="*/ 5629737 w 5633928"/>
              <a:gd name="connsiteY25" fmla="*/ 7158780 h 7192213"/>
              <a:gd name="connsiteX26" fmla="*/ 5596210 w 5633928"/>
              <a:gd name="connsiteY26" fmla="*/ 7192213 h 7192213"/>
              <a:gd name="connsiteX27" fmla="*/ 64205 w 5633928"/>
              <a:gd name="connsiteY27" fmla="*/ 7189772 h 7192213"/>
              <a:gd name="connsiteX28" fmla="*/ 28826 w 5633928"/>
              <a:gd name="connsiteY28" fmla="*/ 7165867 h 7192213"/>
              <a:gd name="connsiteX29" fmla="*/ 28826 w 5633928"/>
              <a:gd name="connsiteY29" fmla="*/ 6079439 h 7192213"/>
              <a:gd name="connsiteX30" fmla="*/ 18871 w 5633928"/>
              <a:gd name="connsiteY30" fmla="*/ 6043977 h 7192213"/>
              <a:gd name="connsiteX31" fmla="*/ 28826 w 5633928"/>
              <a:gd name="connsiteY31" fmla="*/ 6007501 h 7192213"/>
              <a:gd name="connsiteX32" fmla="*/ 28826 w 5633928"/>
              <a:gd name="connsiteY32" fmla="*/ 5521424 h 7192213"/>
              <a:gd name="connsiteX33" fmla="*/ 28826 w 5633928"/>
              <a:gd name="connsiteY33" fmla="*/ 5456903 h 7192213"/>
              <a:gd name="connsiteX34" fmla="*/ 18216 w 5633928"/>
              <a:gd name="connsiteY34" fmla="*/ 5420866 h 7192213"/>
              <a:gd name="connsiteX35" fmla="*/ 6056 w 5633928"/>
              <a:gd name="connsiteY35" fmla="*/ 5384020 h 7192213"/>
              <a:gd name="connsiteX36" fmla="*/ 815 w 5633928"/>
              <a:gd name="connsiteY36" fmla="*/ 5348515 h 7192213"/>
              <a:gd name="connsiteX37" fmla="*/ 0 w 5633928"/>
              <a:gd name="connsiteY37" fmla="*/ 5321182 h 719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33928" h="7192213">
                <a:moveTo>
                  <a:pt x="0" y="5321182"/>
                </a:moveTo>
                <a:lnTo>
                  <a:pt x="7176" y="5292545"/>
                </a:lnTo>
                <a:cubicBezTo>
                  <a:pt x="7874" y="5284550"/>
                  <a:pt x="3408" y="5282436"/>
                  <a:pt x="4191" y="5273215"/>
                </a:cubicBezTo>
                <a:lnTo>
                  <a:pt x="11880" y="5237214"/>
                </a:lnTo>
                <a:lnTo>
                  <a:pt x="18963" y="5184548"/>
                </a:lnTo>
                <a:lnTo>
                  <a:pt x="26514" y="5148294"/>
                </a:lnTo>
                <a:lnTo>
                  <a:pt x="28826" y="5141304"/>
                </a:lnTo>
                <a:lnTo>
                  <a:pt x="28826" y="4904080"/>
                </a:lnTo>
                <a:lnTo>
                  <a:pt x="26241" y="4886580"/>
                </a:lnTo>
                <a:lnTo>
                  <a:pt x="28826" y="4827542"/>
                </a:lnTo>
                <a:lnTo>
                  <a:pt x="25306" y="4818968"/>
                </a:lnTo>
                <a:lnTo>
                  <a:pt x="28826" y="4761248"/>
                </a:lnTo>
                <a:cubicBezTo>
                  <a:pt x="28328" y="4742134"/>
                  <a:pt x="29114" y="4709012"/>
                  <a:pt x="25835" y="4698008"/>
                </a:cubicBezTo>
                <a:lnTo>
                  <a:pt x="17801" y="4693286"/>
                </a:lnTo>
                <a:lnTo>
                  <a:pt x="17096" y="4679416"/>
                </a:lnTo>
                <a:cubicBezTo>
                  <a:pt x="17711" y="4678402"/>
                  <a:pt x="17198" y="4658407"/>
                  <a:pt x="17250" y="4657582"/>
                </a:cubicBezTo>
                <a:lnTo>
                  <a:pt x="25682" y="4608673"/>
                </a:lnTo>
                <a:lnTo>
                  <a:pt x="20696" y="27254"/>
                </a:lnTo>
                <a:cubicBezTo>
                  <a:pt x="28640" y="13408"/>
                  <a:pt x="30825" y="11178"/>
                  <a:pt x="44529" y="3139"/>
                </a:cubicBezTo>
                <a:lnTo>
                  <a:pt x="64219" y="24"/>
                </a:lnTo>
                <a:lnTo>
                  <a:pt x="5549063" y="0"/>
                </a:lnTo>
                <a:cubicBezTo>
                  <a:pt x="5549065" y="1"/>
                  <a:pt x="5549066" y="2"/>
                  <a:pt x="5549068" y="2"/>
                </a:cubicBezTo>
                <a:lnTo>
                  <a:pt x="5553587" y="0"/>
                </a:lnTo>
                <a:lnTo>
                  <a:pt x="5596211" y="3034"/>
                </a:lnTo>
                <a:cubicBezTo>
                  <a:pt x="5614708" y="3086"/>
                  <a:pt x="5629691" y="18066"/>
                  <a:pt x="5629738" y="36562"/>
                </a:cubicBezTo>
                <a:cubicBezTo>
                  <a:pt x="5635326" y="1229186"/>
                  <a:pt x="5635325" y="5966172"/>
                  <a:pt x="5629737" y="7158780"/>
                </a:cubicBezTo>
                <a:cubicBezTo>
                  <a:pt x="5629632" y="7177240"/>
                  <a:pt x="5614669" y="7192165"/>
                  <a:pt x="5596210" y="7192213"/>
                </a:cubicBezTo>
                <a:lnTo>
                  <a:pt x="64205" y="7189772"/>
                </a:lnTo>
                <a:cubicBezTo>
                  <a:pt x="44670" y="7189697"/>
                  <a:pt x="28876" y="7179028"/>
                  <a:pt x="28826" y="7165867"/>
                </a:cubicBezTo>
                <a:lnTo>
                  <a:pt x="28826" y="6079439"/>
                </a:lnTo>
                <a:lnTo>
                  <a:pt x="18871" y="6043977"/>
                </a:lnTo>
                <a:cubicBezTo>
                  <a:pt x="19309" y="6024074"/>
                  <a:pt x="25508" y="6019660"/>
                  <a:pt x="28826" y="6007501"/>
                </a:cubicBezTo>
                <a:lnTo>
                  <a:pt x="28826" y="5521424"/>
                </a:lnTo>
                <a:lnTo>
                  <a:pt x="28826" y="5456903"/>
                </a:lnTo>
                <a:lnTo>
                  <a:pt x="18216" y="5420866"/>
                </a:lnTo>
                <a:cubicBezTo>
                  <a:pt x="26699" y="5406368"/>
                  <a:pt x="10111" y="5395765"/>
                  <a:pt x="6056" y="5384020"/>
                </a:cubicBezTo>
                <a:lnTo>
                  <a:pt x="815" y="5348515"/>
                </a:lnTo>
                <a:cubicBezTo>
                  <a:pt x="543" y="5339404"/>
                  <a:pt x="272" y="5330293"/>
                  <a:pt x="0" y="5321182"/>
                </a:cubicBezTo>
                <a:close/>
              </a:path>
            </a:pathLst>
          </a:custGeom>
          <a:solidFill>
            <a:srgbClr val="FFFFFF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Marcador de contenido 4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1539C384-F4BA-3284-0FA7-86C1329FC8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064" r="1442"/>
          <a:stretch/>
        </p:blipFill>
        <p:spPr>
          <a:xfrm rot="16320000">
            <a:off x="5520467" y="1149530"/>
            <a:ext cx="5169547" cy="445983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80105BA-7C6A-4047-31B1-77096A09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138575"/>
            <a:ext cx="4876800" cy="33098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1º ESO A</a:t>
            </a:r>
            <a:endParaRPr lang="en-US" sz="5400" dirty="0"/>
          </a:p>
        </p:txBody>
      </p: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5D3D3051-D223-4825-BE7D-C711315EE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520C5DCB-EAA5-4FFC-AA6E-08F8338DDD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C2C538F1-2196-4569-BA87-03877D5148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D996DBDC-43C7-4705-94D0-B810DD6915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C9F89986-CE0E-45E8-A509-FA70F6E368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0847B228-7D3B-4853-8273-2B7CDAF9C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691138">
            <a:off x="10900084" y="5261493"/>
            <a:ext cx="444795" cy="1868387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95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15" name="Rectangle 114">
            <a:extLst>
              <a:ext uri="{FF2B5EF4-FFF2-40B4-BE49-F238E27FC236}">
                <a16:creationId xmlns:a16="http://schemas.microsoft.com/office/drawing/2014/main" id="{ECB86E21-E2BD-408E-8E61-D30AB8715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29B38C0-3CC6-4B41-93F3-C479D22DD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7650" y="532924"/>
            <a:ext cx="4897417" cy="493388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0E0F80A2-6611-465C-80A5-6ADAE3F03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95909" y="690793"/>
            <a:ext cx="4711125" cy="4634455"/>
          </a:xfrm>
          <a:custGeom>
            <a:avLst/>
            <a:gdLst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1367050 w 5228120"/>
              <a:gd name="connsiteY32" fmla="*/ 4957256 h 4957903"/>
              <a:gd name="connsiteX33" fmla="*/ 44266 w 5228120"/>
              <a:gd name="connsiteY33" fmla="*/ 4957256 h 4957903"/>
              <a:gd name="connsiteX34" fmla="*/ 19873 w 5228120"/>
              <a:gd name="connsiteY34" fmla="*/ 4940773 h 4957903"/>
              <a:gd name="connsiteX35" fmla="*/ 19873 w 5228120"/>
              <a:gd name="connsiteY35" fmla="*/ 4191718 h 4957903"/>
              <a:gd name="connsiteX36" fmla="*/ 13009 w 5228120"/>
              <a:gd name="connsiteY36" fmla="*/ 4167267 h 4957903"/>
              <a:gd name="connsiteX37" fmla="*/ 19873 w 5228120"/>
              <a:gd name="connsiteY37" fmla="*/ 4142119 h 4957903"/>
              <a:gd name="connsiteX38" fmla="*/ 19873 w 5228120"/>
              <a:gd name="connsiteY38" fmla="*/ 3806985 h 4957903"/>
              <a:gd name="connsiteX39" fmla="*/ 19873 w 5228120"/>
              <a:gd name="connsiteY39" fmla="*/ 3762500 h 4957903"/>
              <a:gd name="connsiteX40" fmla="*/ 12558 w 5228120"/>
              <a:gd name="connsiteY40" fmla="*/ 3737654 h 4957903"/>
              <a:gd name="connsiteX41" fmla="*/ 4175 w 5228120"/>
              <a:gd name="connsiteY41" fmla="*/ 3712250 h 4957903"/>
              <a:gd name="connsiteX42" fmla="*/ 560 w 5228120"/>
              <a:gd name="connsiteY42" fmla="*/ 3687770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44266 w 5228120"/>
              <a:gd name="connsiteY32" fmla="*/ 4957256 h 4957903"/>
              <a:gd name="connsiteX33" fmla="*/ 19873 w 5228120"/>
              <a:gd name="connsiteY33" fmla="*/ 4940773 h 4957903"/>
              <a:gd name="connsiteX34" fmla="*/ 19873 w 5228120"/>
              <a:gd name="connsiteY34" fmla="*/ 4191718 h 4957903"/>
              <a:gd name="connsiteX35" fmla="*/ 13009 w 5228120"/>
              <a:gd name="connsiteY35" fmla="*/ 4167267 h 4957903"/>
              <a:gd name="connsiteX36" fmla="*/ 19873 w 5228120"/>
              <a:gd name="connsiteY36" fmla="*/ 4142119 h 4957903"/>
              <a:gd name="connsiteX37" fmla="*/ 19873 w 5228120"/>
              <a:gd name="connsiteY37" fmla="*/ 3806985 h 4957903"/>
              <a:gd name="connsiteX38" fmla="*/ 19873 w 5228120"/>
              <a:gd name="connsiteY38" fmla="*/ 3762500 h 4957903"/>
              <a:gd name="connsiteX39" fmla="*/ 12558 w 5228120"/>
              <a:gd name="connsiteY39" fmla="*/ 3737654 h 4957903"/>
              <a:gd name="connsiteX40" fmla="*/ 4175 w 5228120"/>
              <a:gd name="connsiteY40" fmla="*/ 3712250 h 4957903"/>
              <a:gd name="connsiteX41" fmla="*/ 560 w 5228120"/>
              <a:gd name="connsiteY41" fmla="*/ 3687770 h 4957903"/>
              <a:gd name="connsiteX42" fmla="*/ 0 w 5228120"/>
              <a:gd name="connsiteY42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3871237 w 5228120"/>
              <a:gd name="connsiteY22" fmla="*/ 0 h 4957903"/>
              <a:gd name="connsiteX23" fmla="*/ 3872793 w 5228120"/>
              <a:gd name="connsiteY23" fmla="*/ 647 h 4957903"/>
              <a:gd name="connsiteX24" fmla="*/ 5196316 w 5228120"/>
              <a:gd name="connsiteY24" fmla="*/ 647 h 4957903"/>
              <a:gd name="connsiteX25" fmla="*/ 5224586 w 5228120"/>
              <a:gd name="connsiteY25" fmla="*/ 28919 h 4957903"/>
              <a:gd name="connsiteX26" fmla="*/ 5224586 w 5228120"/>
              <a:gd name="connsiteY26" fmla="*/ 4929710 h 4957903"/>
              <a:gd name="connsiteX27" fmla="*/ 5196315 w 5228120"/>
              <a:gd name="connsiteY27" fmla="*/ 4957902 h 4957903"/>
              <a:gd name="connsiteX28" fmla="*/ 5157924 w 5228120"/>
              <a:gd name="connsiteY28" fmla="*/ 4957902 h 4957903"/>
              <a:gd name="connsiteX29" fmla="*/ 5157922 w 5228120"/>
              <a:gd name="connsiteY29" fmla="*/ 4957903 h 4957903"/>
              <a:gd name="connsiteX30" fmla="*/ 1369345 w 5228120"/>
              <a:gd name="connsiteY30" fmla="*/ 4957903 h 4957903"/>
              <a:gd name="connsiteX31" fmla="*/ 44266 w 5228120"/>
              <a:gd name="connsiteY31" fmla="*/ 4957256 h 4957903"/>
              <a:gd name="connsiteX32" fmla="*/ 19873 w 5228120"/>
              <a:gd name="connsiteY32" fmla="*/ 4940773 h 4957903"/>
              <a:gd name="connsiteX33" fmla="*/ 19873 w 5228120"/>
              <a:gd name="connsiteY33" fmla="*/ 4191718 h 4957903"/>
              <a:gd name="connsiteX34" fmla="*/ 13009 w 5228120"/>
              <a:gd name="connsiteY34" fmla="*/ 4167267 h 4957903"/>
              <a:gd name="connsiteX35" fmla="*/ 19873 w 5228120"/>
              <a:gd name="connsiteY35" fmla="*/ 4142119 h 4957903"/>
              <a:gd name="connsiteX36" fmla="*/ 19873 w 5228120"/>
              <a:gd name="connsiteY36" fmla="*/ 3806985 h 4957903"/>
              <a:gd name="connsiteX37" fmla="*/ 19873 w 5228120"/>
              <a:gd name="connsiteY37" fmla="*/ 3762500 h 4957903"/>
              <a:gd name="connsiteX38" fmla="*/ 12558 w 5228120"/>
              <a:gd name="connsiteY38" fmla="*/ 3737654 h 4957903"/>
              <a:gd name="connsiteX39" fmla="*/ 4175 w 5228120"/>
              <a:gd name="connsiteY39" fmla="*/ 3712250 h 4957903"/>
              <a:gd name="connsiteX40" fmla="*/ 560 w 5228120"/>
              <a:gd name="connsiteY40" fmla="*/ 3687770 h 4957903"/>
              <a:gd name="connsiteX41" fmla="*/ 0 w 5228120"/>
              <a:gd name="connsiteY41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3871237 w 5228120"/>
              <a:gd name="connsiteY21" fmla="*/ 0 h 4957903"/>
              <a:gd name="connsiteX22" fmla="*/ 3872793 w 5228120"/>
              <a:gd name="connsiteY22" fmla="*/ 647 h 4957903"/>
              <a:gd name="connsiteX23" fmla="*/ 5196316 w 5228120"/>
              <a:gd name="connsiteY23" fmla="*/ 647 h 4957903"/>
              <a:gd name="connsiteX24" fmla="*/ 5224586 w 5228120"/>
              <a:gd name="connsiteY24" fmla="*/ 28919 h 4957903"/>
              <a:gd name="connsiteX25" fmla="*/ 5224586 w 5228120"/>
              <a:gd name="connsiteY25" fmla="*/ 4929710 h 4957903"/>
              <a:gd name="connsiteX26" fmla="*/ 5196315 w 5228120"/>
              <a:gd name="connsiteY26" fmla="*/ 4957902 h 4957903"/>
              <a:gd name="connsiteX27" fmla="*/ 5157924 w 5228120"/>
              <a:gd name="connsiteY27" fmla="*/ 4957902 h 4957903"/>
              <a:gd name="connsiteX28" fmla="*/ 5157922 w 5228120"/>
              <a:gd name="connsiteY28" fmla="*/ 4957903 h 4957903"/>
              <a:gd name="connsiteX29" fmla="*/ 1369345 w 5228120"/>
              <a:gd name="connsiteY29" fmla="*/ 4957903 h 4957903"/>
              <a:gd name="connsiteX30" fmla="*/ 44266 w 5228120"/>
              <a:gd name="connsiteY30" fmla="*/ 4957256 h 4957903"/>
              <a:gd name="connsiteX31" fmla="*/ 19873 w 5228120"/>
              <a:gd name="connsiteY31" fmla="*/ 4940773 h 4957903"/>
              <a:gd name="connsiteX32" fmla="*/ 19873 w 5228120"/>
              <a:gd name="connsiteY32" fmla="*/ 4191718 h 4957903"/>
              <a:gd name="connsiteX33" fmla="*/ 13009 w 5228120"/>
              <a:gd name="connsiteY33" fmla="*/ 4167267 h 4957903"/>
              <a:gd name="connsiteX34" fmla="*/ 19873 w 5228120"/>
              <a:gd name="connsiteY34" fmla="*/ 4142119 h 4957903"/>
              <a:gd name="connsiteX35" fmla="*/ 19873 w 5228120"/>
              <a:gd name="connsiteY35" fmla="*/ 3806985 h 4957903"/>
              <a:gd name="connsiteX36" fmla="*/ 19873 w 5228120"/>
              <a:gd name="connsiteY36" fmla="*/ 3762500 h 4957903"/>
              <a:gd name="connsiteX37" fmla="*/ 12558 w 5228120"/>
              <a:gd name="connsiteY37" fmla="*/ 3737654 h 4957903"/>
              <a:gd name="connsiteX38" fmla="*/ 4175 w 5228120"/>
              <a:gd name="connsiteY38" fmla="*/ 3712250 h 4957903"/>
              <a:gd name="connsiteX39" fmla="*/ 560 w 5228120"/>
              <a:gd name="connsiteY39" fmla="*/ 3687770 h 4957903"/>
              <a:gd name="connsiteX40" fmla="*/ 0 w 5228120"/>
              <a:gd name="connsiteY40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3872793 w 5228120"/>
              <a:gd name="connsiteY21" fmla="*/ 647 h 4957903"/>
              <a:gd name="connsiteX22" fmla="*/ 5196316 w 5228120"/>
              <a:gd name="connsiteY22" fmla="*/ 647 h 4957903"/>
              <a:gd name="connsiteX23" fmla="*/ 5224586 w 5228120"/>
              <a:gd name="connsiteY23" fmla="*/ 28919 h 4957903"/>
              <a:gd name="connsiteX24" fmla="*/ 5224586 w 5228120"/>
              <a:gd name="connsiteY24" fmla="*/ 4929710 h 4957903"/>
              <a:gd name="connsiteX25" fmla="*/ 5196315 w 5228120"/>
              <a:gd name="connsiteY25" fmla="*/ 4957902 h 4957903"/>
              <a:gd name="connsiteX26" fmla="*/ 5157924 w 5228120"/>
              <a:gd name="connsiteY26" fmla="*/ 4957902 h 4957903"/>
              <a:gd name="connsiteX27" fmla="*/ 5157922 w 5228120"/>
              <a:gd name="connsiteY27" fmla="*/ 4957903 h 4957903"/>
              <a:gd name="connsiteX28" fmla="*/ 1369345 w 5228120"/>
              <a:gd name="connsiteY28" fmla="*/ 4957903 h 4957903"/>
              <a:gd name="connsiteX29" fmla="*/ 44266 w 5228120"/>
              <a:gd name="connsiteY29" fmla="*/ 4957256 h 4957903"/>
              <a:gd name="connsiteX30" fmla="*/ 19873 w 5228120"/>
              <a:gd name="connsiteY30" fmla="*/ 4940773 h 4957903"/>
              <a:gd name="connsiteX31" fmla="*/ 19873 w 5228120"/>
              <a:gd name="connsiteY31" fmla="*/ 4191718 h 4957903"/>
              <a:gd name="connsiteX32" fmla="*/ 13009 w 5228120"/>
              <a:gd name="connsiteY32" fmla="*/ 4167267 h 4957903"/>
              <a:gd name="connsiteX33" fmla="*/ 19873 w 5228120"/>
              <a:gd name="connsiteY33" fmla="*/ 4142119 h 4957903"/>
              <a:gd name="connsiteX34" fmla="*/ 19873 w 5228120"/>
              <a:gd name="connsiteY34" fmla="*/ 3806985 h 4957903"/>
              <a:gd name="connsiteX35" fmla="*/ 19873 w 5228120"/>
              <a:gd name="connsiteY35" fmla="*/ 3762500 h 4957903"/>
              <a:gd name="connsiteX36" fmla="*/ 12558 w 5228120"/>
              <a:gd name="connsiteY36" fmla="*/ 3737654 h 4957903"/>
              <a:gd name="connsiteX37" fmla="*/ 4175 w 5228120"/>
              <a:gd name="connsiteY37" fmla="*/ 3712250 h 4957903"/>
              <a:gd name="connsiteX38" fmla="*/ 560 w 5228120"/>
              <a:gd name="connsiteY38" fmla="*/ 3687770 h 4957903"/>
              <a:gd name="connsiteX39" fmla="*/ 0 w 5228120"/>
              <a:gd name="connsiteY39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5196316 w 5228120"/>
              <a:gd name="connsiteY21" fmla="*/ 647 h 4957903"/>
              <a:gd name="connsiteX22" fmla="*/ 5224586 w 5228120"/>
              <a:gd name="connsiteY22" fmla="*/ 28919 h 4957903"/>
              <a:gd name="connsiteX23" fmla="*/ 5224586 w 5228120"/>
              <a:gd name="connsiteY23" fmla="*/ 4929710 h 4957903"/>
              <a:gd name="connsiteX24" fmla="*/ 5196315 w 5228120"/>
              <a:gd name="connsiteY24" fmla="*/ 4957902 h 4957903"/>
              <a:gd name="connsiteX25" fmla="*/ 5157924 w 5228120"/>
              <a:gd name="connsiteY25" fmla="*/ 4957902 h 4957903"/>
              <a:gd name="connsiteX26" fmla="*/ 5157922 w 5228120"/>
              <a:gd name="connsiteY26" fmla="*/ 4957903 h 4957903"/>
              <a:gd name="connsiteX27" fmla="*/ 1369345 w 5228120"/>
              <a:gd name="connsiteY27" fmla="*/ 4957903 h 4957903"/>
              <a:gd name="connsiteX28" fmla="*/ 44266 w 5228120"/>
              <a:gd name="connsiteY28" fmla="*/ 4957256 h 4957903"/>
              <a:gd name="connsiteX29" fmla="*/ 19873 w 5228120"/>
              <a:gd name="connsiteY29" fmla="*/ 4940773 h 4957903"/>
              <a:gd name="connsiteX30" fmla="*/ 19873 w 5228120"/>
              <a:gd name="connsiteY30" fmla="*/ 4191718 h 4957903"/>
              <a:gd name="connsiteX31" fmla="*/ 13009 w 5228120"/>
              <a:gd name="connsiteY31" fmla="*/ 4167267 h 4957903"/>
              <a:gd name="connsiteX32" fmla="*/ 19873 w 5228120"/>
              <a:gd name="connsiteY32" fmla="*/ 4142119 h 4957903"/>
              <a:gd name="connsiteX33" fmla="*/ 19873 w 5228120"/>
              <a:gd name="connsiteY33" fmla="*/ 3806985 h 4957903"/>
              <a:gd name="connsiteX34" fmla="*/ 19873 w 5228120"/>
              <a:gd name="connsiteY34" fmla="*/ 3762500 h 4957903"/>
              <a:gd name="connsiteX35" fmla="*/ 12558 w 5228120"/>
              <a:gd name="connsiteY35" fmla="*/ 3737654 h 4957903"/>
              <a:gd name="connsiteX36" fmla="*/ 4175 w 5228120"/>
              <a:gd name="connsiteY36" fmla="*/ 3712250 h 4957903"/>
              <a:gd name="connsiteX37" fmla="*/ 560 w 5228120"/>
              <a:gd name="connsiteY37" fmla="*/ 3687770 h 4957903"/>
              <a:gd name="connsiteX38" fmla="*/ 0 w 5228120"/>
              <a:gd name="connsiteY38" fmla="*/ 3668924 h 4957903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1369345 w 5228120"/>
              <a:gd name="connsiteY26" fmla="*/ 4957739 h 4957739"/>
              <a:gd name="connsiteX27" fmla="*/ 44266 w 5228120"/>
              <a:gd name="connsiteY27" fmla="*/ 4957092 h 4957739"/>
              <a:gd name="connsiteX28" fmla="*/ 19873 w 5228120"/>
              <a:gd name="connsiteY28" fmla="*/ 4940609 h 4957739"/>
              <a:gd name="connsiteX29" fmla="*/ 19873 w 5228120"/>
              <a:gd name="connsiteY29" fmla="*/ 4191554 h 4957739"/>
              <a:gd name="connsiteX30" fmla="*/ 13009 w 5228120"/>
              <a:gd name="connsiteY30" fmla="*/ 4167103 h 4957739"/>
              <a:gd name="connsiteX31" fmla="*/ 19873 w 5228120"/>
              <a:gd name="connsiteY31" fmla="*/ 4141955 h 4957739"/>
              <a:gd name="connsiteX32" fmla="*/ 19873 w 5228120"/>
              <a:gd name="connsiteY32" fmla="*/ 3806821 h 4957739"/>
              <a:gd name="connsiteX33" fmla="*/ 19873 w 5228120"/>
              <a:gd name="connsiteY33" fmla="*/ 3762336 h 4957739"/>
              <a:gd name="connsiteX34" fmla="*/ 12558 w 5228120"/>
              <a:gd name="connsiteY34" fmla="*/ 3737490 h 4957739"/>
              <a:gd name="connsiteX35" fmla="*/ 4175 w 5228120"/>
              <a:gd name="connsiteY35" fmla="*/ 3712086 h 4957739"/>
              <a:gd name="connsiteX36" fmla="*/ 560 w 5228120"/>
              <a:gd name="connsiteY36" fmla="*/ 3687606 h 4957739"/>
              <a:gd name="connsiteX37" fmla="*/ 0 w 5228120"/>
              <a:gd name="connsiteY37" fmla="*/ 3668760 h 4957739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44266 w 5228120"/>
              <a:gd name="connsiteY26" fmla="*/ 4957092 h 4957739"/>
              <a:gd name="connsiteX27" fmla="*/ 19873 w 5228120"/>
              <a:gd name="connsiteY27" fmla="*/ 4940609 h 4957739"/>
              <a:gd name="connsiteX28" fmla="*/ 19873 w 5228120"/>
              <a:gd name="connsiteY28" fmla="*/ 4191554 h 4957739"/>
              <a:gd name="connsiteX29" fmla="*/ 13009 w 5228120"/>
              <a:gd name="connsiteY29" fmla="*/ 4167103 h 4957739"/>
              <a:gd name="connsiteX30" fmla="*/ 19873 w 5228120"/>
              <a:gd name="connsiteY30" fmla="*/ 4141955 h 4957739"/>
              <a:gd name="connsiteX31" fmla="*/ 19873 w 5228120"/>
              <a:gd name="connsiteY31" fmla="*/ 3806821 h 4957739"/>
              <a:gd name="connsiteX32" fmla="*/ 19873 w 5228120"/>
              <a:gd name="connsiteY32" fmla="*/ 3762336 h 4957739"/>
              <a:gd name="connsiteX33" fmla="*/ 12558 w 5228120"/>
              <a:gd name="connsiteY33" fmla="*/ 3737490 h 4957739"/>
              <a:gd name="connsiteX34" fmla="*/ 4175 w 5228120"/>
              <a:gd name="connsiteY34" fmla="*/ 3712086 h 4957739"/>
              <a:gd name="connsiteX35" fmla="*/ 560 w 5228120"/>
              <a:gd name="connsiteY35" fmla="*/ 3687606 h 4957739"/>
              <a:gd name="connsiteX36" fmla="*/ 0 w 5228120"/>
              <a:gd name="connsiteY36" fmla="*/ 3668760 h 495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28120" h="4957739">
                <a:moveTo>
                  <a:pt x="0" y="3668760"/>
                </a:moveTo>
                <a:lnTo>
                  <a:pt x="4948" y="3649017"/>
                </a:lnTo>
                <a:cubicBezTo>
                  <a:pt x="5428" y="3643504"/>
                  <a:pt x="2348" y="3642047"/>
                  <a:pt x="2889" y="3635689"/>
                </a:cubicBezTo>
                <a:lnTo>
                  <a:pt x="8191" y="3610867"/>
                </a:lnTo>
                <a:lnTo>
                  <a:pt x="13074" y="3574556"/>
                </a:lnTo>
                <a:lnTo>
                  <a:pt x="18280" y="3549561"/>
                </a:lnTo>
                <a:lnTo>
                  <a:pt x="19873" y="3544741"/>
                </a:lnTo>
                <a:lnTo>
                  <a:pt x="19873" y="3381182"/>
                </a:lnTo>
                <a:lnTo>
                  <a:pt x="18092" y="3369117"/>
                </a:lnTo>
                <a:cubicBezTo>
                  <a:pt x="18686" y="3355549"/>
                  <a:pt x="19279" y="3341980"/>
                  <a:pt x="19873" y="3328412"/>
                </a:cubicBezTo>
                <a:lnTo>
                  <a:pt x="17446" y="3322501"/>
                </a:lnTo>
                <a:lnTo>
                  <a:pt x="19873" y="3282705"/>
                </a:lnTo>
                <a:cubicBezTo>
                  <a:pt x="19530" y="3269526"/>
                  <a:pt x="20072" y="3246690"/>
                  <a:pt x="17812" y="3239103"/>
                </a:cubicBezTo>
                <a:lnTo>
                  <a:pt x="12273" y="3235847"/>
                </a:lnTo>
                <a:cubicBezTo>
                  <a:pt x="12111" y="3232660"/>
                  <a:pt x="11948" y="3229472"/>
                  <a:pt x="11786" y="3226285"/>
                </a:cubicBezTo>
                <a:cubicBezTo>
                  <a:pt x="12210" y="3225585"/>
                  <a:pt x="11857" y="3211799"/>
                  <a:pt x="11892" y="3211231"/>
                </a:cubicBezTo>
                <a:lnTo>
                  <a:pt x="17706" y="3177510"/>
                </a:lnTo>
                <a:lnTo>
                  <a:pt x="14268" y="18774"/>
                </a:lnTo>
                <a:cubicBezTo>
                  <a:pt x="19746" y="9227"/>
                  <a:pt x="21251" y="7690"/>
                  <a:pt x="30700" y="2147"/>
                </a:cubicBezTo>
                <a:lnTo>
                  <a:pt x="44276" y="0"/>
                </a:lnTo>
                <a:lnTo>
                  <a:pt x="5196316" y="483"/>
                </a:lnTo>
                <a:cubicBezTo>
                  <a:pt x="5211913" y="528"/>
                  <a:pt x="5224547" y="13159"/>
                  <a:pt x="5224586" y="28755"/>
                </a:cubicBezTo>
                <a:cubicBezTo>
                  <a:pt x="5229299" y="850266"/>
                  <a:pt x="5229298" y="4108050"/>
                  <a:pt x="5224586" y="4929546"/>
                </a:cubicBezTo>
                <a:cubicBezTo>
                  <a:pt x="5224498" y="4945112"/>
                  <a:pt x="5211880" y="4957697"/>
                  <a:pt x="5196315" y="4957738"/>
                </a:cubicBezTo>
                <a:lnTo>
                  <a:pt x="5157924" y="4957738"/>
                </a:lnTo>
                <a:cubicBezTo>
                  <a:pt x="5157923" y="4957738"/>
                  <a:pt x="5157923" y="4957739"/>
                  <a:pt x="5157922" y="4957739"/>
                </a:cubicBezTo>
                <a:lnTo>
                  <a:pt x="44266" y="4957092"/>
                </a:lnTo>
                <a:cubicBezTo>
                  <a:pt x="30798" y="4957039"/>
                  <a:pt x="19909" y="4949683"/>
                  <a:pt x="19873" y="4940609"/>
                </a:cubicBezTo>
                <a:lnTo>
                  <a:pt x="19873" y="4191554"/>
                </a:lnTo>
                <a:lnTo>
                  <a:pt x="13009" y="4167103"/>
                </a:lnTo>
                <a:cubicBezTo>
                  <a:pt x="13312" y="4153381"/>
                  <a:pt x="17586" y="4150338"/>
                  <a:pt x="19873" y="4141955"/>
                </a:cubicBezTo>
                <a:lnTo>
                  <a:pt x="19873" y="3806821"/>
                </a:lnTo>
                <a:lnTo>
                  <a:pt x="19873" y="3762336"/>
                </a:lnTo>
                <a:lnTo>
                  <a:pt x="12558" y="3737490"/>
                </a:lnTo>
                <a:cubicBezTo>
                  <a:pt x="18407" y="3727494"/>
                  <a:pt x="6970" y="3720184"/>
                  <a:pt x="4175" y="3712086"/>
                </a:cubicBezTo>
                <a:lnTo>
                  <a:pt x="560" y="3687606"/>
                </a:lnTo>
                <a:cubicBezTo>
                  <a:pt x="373" y="3681324"/>
                  <a:pt x="187" y="3675042"/>
                  <a:pt x="0" y="366876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5" name="Marcador de contenido 4" descr="Imagen que contiene cumpleaños, pastel, decorado, interior&#10;&#10;Descripción generada automáticamente">
            <a:extLst>
              <a:ext uri="{FF2B5EF4-FFF2-40B4-BE49-F238E27FC236}">
                <a16:creationId xmlns:a16="http://schemas.microsoft.com/office/drawing/2014/main" id="{CE2B9D5E-7793-8013-52EC-FC220919D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70408" y="1361840"/>
            <a:ext cx="4361651" cy="3271238"/>
          </a:xfrm>
          <a:prstGeom prst="rect">
            <a:avLst/>
          </a:prstGeom>
        </p:spPr>
      </p:pic>
      <p:sp>
        <p:nvSpPr>
          <p:cNvPr id="121" name="Rectangle 120">
            <a:extLst>
              <a:ext uri="{FF2B5EF4-FFF2-40B4-BE49-F238E27FC236}">
                <a16:creationId xmlns:a16="http://schemas.microsoft.com/office/drawing/2014/main" id="{267F9DA9-5521-4A58-9B23-C108A3A24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9886" y="532924"/>
            <a:ext cx="4897417" cy="493388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CF2B5AB8-A75C-49F7-8DF4-3342BF3C8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V="1">
            <a:off x="6263143" y="680785"/>
            <a:ext cx="4711123" cy="4654470"/>
          </a:xfrm>
          <a:custGeom>
            <a:avLst/>
            <a:gdLst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1367050 w 5228120"/>
              <a:gd name="connsiteY32" fmla="*/ 4957256 h 4957903"/>
              <a:gd name="connsiteX33" fmla="*/ 44266 w 5228120"/>
              <a:gd name="connsiteY33" fmla="*/ 4957256 h 4957903"/>
              <a:gd name="connsiteX34" fmla="*/ 19873 w 5228120"/>
              <a:gd name="connsiteY34" fmla="*/ 4940773 h 4957903"/>
              <a:gd name="connsiteX35" fmla="*/ 19873 w 5228120"/>
              <a:gd name="connsiteY35" fmla="*/ 4191718 h 4957903"/>
              <a:gd name="connsiteX36" fmla="*/ 13009 w 5228120"/>
              <a:gd name="connsiteY36" fmla="*/ 4167267 h 4957903"/>
              <a:gd name="connsiteX37" fmla="*/ 19873 w 5228120"/>
              <a:gd name="connsiteY37" fmla="*/ 4142119 h 4957903"/>
              <a:gd name="connsiteX38" fmla="*/ 19873 w 5228120"/>
              <a:gd name="connsiteY38" fmla="*/ 3806985 h 4957903"/>
              <a:gd name="connsiteX39" fmla="*/ 19873 w 5228120"/>
              <a:gd name="connsiteY39" fmla="*/ 3762500 h 4957903"/>
              <a:gd name="connsiteX40" fmla="*/ 12558 w 5228120"/>
              <a:gd name="connsiteY40" fmla="*/ 3737654 h 4957903"/>
              <a:gd name="connsiteX41" fmla="*/ 4175 w 5228120"/>
              <a:gd name="connsiteY41" fmla="*/ 3712250 h 4957903"/>
              <a:gd name="connsiteX42" fmla="*/ 560 w 5228120"/>
              <a:gd name="connsiteY42" fmla="*/ 3687770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44266 w 5228120"/>
              <a:gd name="connsiteY32" fmla="*/ 4957256 h 4957903"/>
              <a:gd name="connsiteX33" fmla="*/ 19873 w 5228120"/>
              <a:gd name="connsiteY33" fmla="*/ 4940773 h 4957903"/>
              <a:gd name="connsiteX34" fmla="*/ 19873 w 5228120"/>
              <a:gd name="connsiteY34" fmla="*/ 4191718 h 4957903"/>
              <a:gd name="connsiteX35" fmla="*/ 13009 w 5228120"/>
              <a:gd name="connsiteY35" fmla="*/ 4167267 h 4957903"/>
              <a:gd name="connsiteX36" fmla="*/ 19873 w 5228120"/>
              <a:gd name="connsiteY36" fmla="*/ 4142119 h 4957903"/>
              <a:gd name="connsiteX37" fmla="*/ 19873 w 5228120"/>
              <a:gd name="connsiteY37" fmla="*/ 3806985 h 4957903"/>
              <a:gd name="connsiteX38" fmla="*/ 19873 w 5228120"/>
              <a:gd name="connsiteY38" fmla="*/ 3762500 h 4957903"/>
              <a:gd name="connsiteX39" fmla="*/ 12558 w 5228120"/>
              <a:gd name="connsiteY39" fmla="*/ 3737654 h 4957903"/>
              <a:gd name="connsiteX40" fmla="*/ 4175 w 5228120"/>
              <a:gd name="connsiteY40" fmla="*/ 3712250 h 4957903"/>
              <a:gd name="connsiteX41" fmla="*/ 560 w 5228120"/>
              <a:gd name="connsiteY41" fmla="*/ 3687770 h 4957903"/>
              <a:gd name="connsiteX42" fmla="*/ 0 w 5228120"/>
              <a:gd name="connsiteY42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3871237 w 5228120"/>
              <a:gd name="connsiteY22" fmla="*/ 0 h 4957903"/>
              <a:gd name="connsiteX23" fmla="*/ 3872793 w 5228120"/>
              <a:gd name="connsiteY23" fmla="*/ 647 h 4957903"/>
              <a:gd name="connsiteX24" fmla="*/ 5196316 w 5228120"/>
              <a:gd name="connsiteY24" fmla="*/ 647 h 4957903"/>
              <a:gd name="connsiteX25" fmla="*/ 5224586 w 5228120"/>
              <a:gd name="connsiteY25" fmla="*/ 28919 h 4957903"/>
              <a:gd name="connsiteX26" fmla="*/ 5224586 w 5228120"/>
              <a:gd name="connsiteY26" fmla="*/ 4929710 h 4957903"/>
              <a:gd name="connsiteX27" fmla="*/ 5196315 w 5228120"/>
              <a:gd name="connsiteY27" fmla="*/ 4957902 h 4957903"/>
              <a:gd name="connsiteX28" fmla="*/ 5157924 w 5228120"/>
              <a:gd name="connsiteY28" fmla="*/ 4957902 h 4957903"/>
              <a:gd name="connsiteX29" fmla="*/ 5157922 w 5228120"/>
              <a:gd name="connsiteY29" fmla="*/ 4957903 h 4957903"/>
              <a:gd name="connsiteX30" fmla="*/ 1369345 w 5228120"/>
              <a:gd name="connsiteY30" fmla="*/ 4957903 h 4957903"/>
              <a:gd name="connsiteX31" fmla="*/ 44266 w 5228120"/>
              <a:gd name="connsiteY31" fmla="*/ 4957256 h 4957903"/>
              <a:gd name="connsiteX32" fmla="*/ 19873 w 5228120"/>
              <a:gd name="connsiteY32" fmla="*/ 4940773 h 4957903"/>
              <a:gd name="connsiteX33" fmla="*/ 19873 w 5228120"/>
              <a:gd name="connsiteY33" fmla="*/ 4191718 h 4957903"/>
              <a:gd name="connsiteX34" fmla="*/ 13009 w 5228120"/>
              <a:gd name="connsiteY34" fmla="*/ 4167267 h 4957903"/>
              <a:gd name="connsiteX35" fmla="*/ 19873 w 5228120"/>
              <a:gd name="connsiteY35" fmla="*/ 4142119 h 4957903"/>
              <a:gd name="connsiteX36" fmla="*/ 19873 w 5228120"/>
              <a:gd name="connsiteY36" fmla="*/ 3806985 h 4957903"/>
              <a:gd name="connsiteX37" fmla="*/ 19873 w 5228120"/>
              <a:gd name="connsiteY37" fmla="*/ 3762500 h 4957903"/>
              <a:gd name="connsiteX38" fmla="*/ 12558 w 5228120"/>
              <a:gd name="connsiteY38" fmla="*/ 3737654 h 4957903"/>
              <a:gd name="connsiteX39" fmla="*/ 4175 w 5228120"/>
              <a:gd name="connsiteY39" fmla="*/ 3712250 h 4957903"/>
              <a:gd name="connsiteX40" fmla="*/ 560 w 5228120"/>
              <a:gd name="connsiteY40" fmla="*/ 3687770 h 4957903"/>
              <a:gd name="connsiteX41" fmla="*/ 0 w 5228120"/>
              <a:gd name="connsiteY41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3871237 w 5228120"/>
              <a:gd name="connsiteY21" fmla="*/ 0 h 4957903"/>
              <a:gd name="connsiteX22" fmla="*/ 3872793 w 5228120"/>
              <a:gd name="connsiteY22" fmla="*/ 647 h 4957903"/>
              <a:gd name="connsiteX23" fmla="*/ 5196316 w 5228120"/>
              <a:gd name="connsiteY23" fmla="*/ 647 h 4957903"/>
              <a:gd name="connsiteX24" fmla="*/ 5224586 w 5228120"/>
              <a:gd name="connsiteY24" fmla="*/ 28919 h 4957903"/>
              <a:gd name="connsiteX25" fmla="*/ 5224586 w 5228120"/>
              <a:gd name="connsiteY25" fmla="*/ 4929710 h 4957903"/>
              <a:gd name="connsiteX26" fmla="*/ 5196315 w 5228120"/>
              <a:gd name="connsiteY26" fmla="*/ 4957902 h 4957903"/>
              <a:gd name="connsiteX27" fmla="*/ 5157924 w 5228120"/>
              <a:gd name="connsiteY27" fmla="*/ 4957902 h 4957903"/>
              <a:gd name="connsiteX28" fmla="*/ 5157922 w 5228120"/>
              <a:gd name="connsiteY28" fmla="*/ 4957903 h 4957903"/>
              <a:gd name="connsiteX29" fmla="*/ 1369345 w 5228120"/>
              <a:gd name="connsiteY29" fmla="*/ 4957903 h 4957903"/>
              <a:gd name="connsiteX30" fmla="*/ 44266 w 5228120"/>
              <a:gd name="connsiteY30" fmla="*/ 4957256 h 4957903"/>
              <a:gd name="connsiteX31" fmla="*/ 19873 w 5228120"/>
              <a:gd name="connsiteY31" fmla="*/ 4940773 h 4957903"/>
              <a:gd name="connsiteX32" fmla="*/ 19873 w 5228120"/>
              <a:gd name="connsiteY32" fmla="*/ 4191718 h 4957903"/>
              <a:gd name="connsiteX33" fmla="*/ 13009 w 5228120"/>
              <a:gd name="connsiteY33" fmla="*/ 4167267 h 4957903"/>
              <a:gd name="connsiteX34" fmla="*/ 19873 w 5228120"/>
              <a:gd name="connsiteY34" fmla="*/ 4142119 h 4957903"/>
              <a:gd name="connsiteX35" fmla="*/ 19873 w 5228120"/>
              <a:gd name="connsiteY35" fmla="*/ 3806985 h 4957903"/>
              <a:gd name="connsiteX36" fmla="*/ 19873 w 5228120"/>
              <a:gd name="connsiteY36" fmla="*/ 3762500 h 4957903"/>
              <a:gd name="connsiteX37" fmla="*/ 12558 w 5228120"/>
              <a:gd name="connsiteY37" fmla="*/ 3737654 h 4957903"/>
              <a:gd name="connsiteX38" fmla="*/ 4175 w 5228120"/>
              <a:gd name="connsiteY38" fmla="*/ 3712250 h 4957903"/>
              <a:gd name="connsiteX39" fmla="*/ 560 w 5228120"/>
              <a:gd name="connsiteY39" fmla="*/ 3687770 h 4957903"/>
              <a:gd name="connsiteX40" fmla="*/ 0 w 5228120"/>
              <a:gd name="connsiteY40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3872793 w 5228120"/>
              <a:gd name="connsiteY21" fmla="*/ 647 h 4957903"/>
              <a:gd name="connsiteX22" fmla="*/ 5196316 w 5228120"/>
              <a:gd name="connsiteY22" fmla="*/ 647 h 4957903"/>
              <a:gd name="connsiteX23" fmla="*/ 5224586 w 5228120"/>
              <a:gd name="connsiteY23" fmla="*/ 28919 h 4957903"/>
              <a:gd name="connsiteX24" fmla="*/ 5224586 w 5228120"/>
              <a:gd name="connsiteY24" fmla="*/ 4929710 h 4957903"/>
              <a:gd name="connsiteX25" fmla="*/ 5196315 w 5228120"/>
              <a:gd name="connsiteY25" fmla="*/ 4957902 h 4957903"/>
              <a:gd name="connsiteX26" fmla="*/ 5157924 w 5228120"/>
              <a:gd name="connsiteY26" fmla="*/ 4957902 h 4957903"/>
              <a:gd name="connsiteX27" fmla="*/ 5157922 w 5228120"/>
              <a:gd name="connsiteY27" fmla="*/ 4957903 h 4957903"/>
              <a:gd name="connsiteX28" fmla="*/ 1369345 w 5228120"/>
              <a:gd name="connsiteY28" fmla="*/ 4957903 h 4957903"/>
              <a:gd name="connsiteX29" fmla="*/ 44266 w 5228120"/>
              <a:gd name="connsiteY29" fmla="*/ 4957256 h 4957903"/>
              <a:gd name="connsiteX30" fmla="*/ 19873 w 5228120"/>
              <a:gd name="connsiteY30" fmla="*/ 4940773 h 4957903"/>
              <a:gd name="connsiteX31" fmla="*/ 19873 w 5228120"/>
              <a:gd name="connsiteY31" fmla="*/ 4191718 h 4957903"/>
              <a:gd name="connsiteX32" fmla="*/ 13009 w 5228120"/>
              <a:gd name="connsiteY32" fmla="*/ 4167267 h 4957903"/>
              <a:gd name="connsiteX33" fmla="*/ 19873 w 5228120"/>
              <a:gd name="connsiteY33" fmla="*/ 4142119 h 4957903"/>
              <a:gd name="connsiteX34" fmla="*/ 19873 w 5228120"/>
              <a:gd name="connsiteY34" fmla="*/ 3806985 h 4957903"/>
              <a:gd name="connsiteX35" fmla="*/ 19873 w 5228120"/>
              <a:gd name="connsiteY35" fmla="*/ 3762500 h 4957903"/>
              <a:gd name="connsiteX36" fmla="*/ 12558 w 5228120"/>
              <a:gd name="connsiteY36" fmla="*/ 3737654 h 4957903"/>
              <a:gd name="connsiteX37" fmla="*/ 4175 w 5228120"/>
              <a:gd name="connsiteY37" fmla="*/ 3712250 h 4957903"/>
              <a:gd name="connsiteX38" fmla="*/ 560 w 5228120"/>
              <a:gd name="connsiteY38" fmla="*/ 3687770 h 4957903"/>
              <a:gd name="connsiteX39" fmla="*/ 0 w 5228120"/>
              <a:gd name="connsiteY39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5196316 w 5228120"/>
              <a:gd name="connsiteY21" fmla="*/ 647 h 4957903"/>
              <a:gd name="connsiteX22" fmla="*/ 5224586 w 5228120"/>
              <a:gd name="connsiteY22" fmla="*/ 28919 h 4957903"/>
              <a:gd name="connsiteX23" fmla="*/ 5224586 w 5228120"/>
              <a:gd name="connsiteY23" fmla="*/ 4929710 h 4957903"/>
              <a:gd name="connsiteX24" fmla="*/ 5196315 w 5228120"/>
              <a:gd name="connsiteY24" fmla="*/ 4957902 h 4957903"/>
              <a:gd name="connsiteX25" fmla="*/ 5157924 w 5228120"/>
              <a:gd name="connsiteY25" fmla="*/ 4957902 h 4957903"/>
              <a:gd name="connsiteX26" fmla="*/ 5157922 w 5228120"/>
              <a:gd name="connsiteY26" fmla="*/ 4957903 h 4957903"/>
              <a:gd name="connsiteX27" fmla="*/ 1369345 w 5228120"/>
              <a:gd name="connsiteY27" fmla="*/ 4957903 h 4957903"/>
              <a:gd name="connsiteX28" fmla="*/ 44266 w 5228120"/>
              <a:gd name="connsiteY28" fmla="*/ 4957256 h 4957903"/>
              <a:gd name="connsiteX29" fmla="*/ 19873 w 5228120"/>
              <a:gd name="connsiteY29" fmla="*/ 4940773 h 4957903"/>
              <a:gd name="connsiteX30" fmla="*/ 19873 w 5228120"/>
              <a:gd name="connsiteY30" fmla="*/ 4191718 h 4957903"/>
              <a:gd name="connsiteX31" fmla="*/ 13009 w 5228120"/>
              <a:gd name="connsiteY31" fmla="*/ 4167267 h 4957903"/>
              <a:gd name="connsiteX32" fmla="*/ 19873 w 5228120"/>
              <a:gd name="connsiteY32" fmla="*/ 4142119 h 4957903"/>
              <a:gd name="connsiteX33" fmla="*/ 19873 w 5228120"/>
              <a:gd name="connsiteY33" fmla="*/ 3806985 h 4957903"/>
              <a:gd name="connsiteX34" fmla="*/ 19873 w 5228120"/>
              <a:gd name="connsiteY34" fmla="*/ 3762500 h 4957903"/>
              <a:gd name="connsiteX35" fmla="*/ 12558 w 5228120"/>
              <a:gd name="connsiteY35" fmla="*/ 3737654 h 4957903"/>
              <a:gd name="connsiteX36" fmla="*/ 4175 w 5228120"/>
              <a:gd name="connsiteY36" fmla="*/ 3712250 h 4957903"/>
              <a:gd name="connsiteX37" fmla="*/ 560 w 5228120"/>
              <a:gd name="connsiteY37" fmla="*/ 3687770 h 4957903"/>
              <a:gd name="connsiteX38" fmla="*/ 0 w 5228120"/>
              <a:gd name="connsiteY38" fmla="*/ 3668924 h 4957903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1369345 w 5228120"/>
              <a:gd name="connsiteY26" fmla="*/ 4957739 h 4957739"/>
              <a:gd name="connsiteX27" fmla="*/ 44266 w 5228120"/>
              <a:gd name="connsiteY27" fmla="*/ 4957092 h 4957739"/>
              <a:gd name="connsiteX28" fmla="*/ 19873 w 5228120"/>
              <a:gd name="connsiteY28" fmla="*/ 4940609 h 4957739"/>
              <a:gd name="connsiteX29" fmla="*/ 19873 w 5228120"/>
              <a:gd name="connsiteY29" fmla="*/ 4191554 h 4957739"/>
              <a:gd name="connsiteX30" fmla="*/ 13009 w 5228120"/>
              <a:gd name="connsiteY30" fmla="*/ 4167103 h 4957739"/>
              <a:gd name="connsiteX31" fmla="*/ 19873 w 5228120"/>
              <a:gd name="connsiteY31" fmla="*/ 4141955 h 4957739"/>
              <a:gd name="connsiteX32" fmla="*/ 19873 w 5228120"/>
              <a:gd name="connsiteY32" fmla="*/ 3806821 h 4957739"/>
              <a:gd name="connsiteX33" fmla="*/ 19873 w 5228120"/>
              <a:gd name="connsiteY33" fmla="*/ 3762336 h 4957739"/>
              <a:gd name="connsiteX34" fmla="*/ 12558 w 5228120"/>
              <a:gd name="connsiteY34" fmla="*/ 3737490 h 4957739"/>
              <a:gd name="connsiteX35" fmla="*/ 4175 w 5228120"/>
              <a:gd name="connsiteY35" fmla="*/ 3712086 h 4957739"/>
              <a:gd name="connsiteX36" fmla="*/ 560 w 5228120"/>
              <a:gd name="connsiteY36" fmla="*/ 3687606 h 4957739"/>
              <a:gd name="connsiteX37" fmla="*/ 0 w 5228120"/>
              <a:gd name="connsiteY37" fmla="*/ 3668760 h 4957739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44266 w 5228120"/>
              <a:gd name="connsiteY26" fmla="*/ 4957092 h 4957739"/>
              <a:gd name="connsiteX27" fmla="*/ 19873 w 5228120"/>
              <a:gd name="connsiteY27" fmla="*/ 4940609 h 4957739"/>
              <a:gd name="connsiteX28" fmla="*/ 19873 w 5228120"/>
              <a:gd name="connsiteY28" fmla="*/ 4191554 h 4957739"/>
              <a:gd name="connsiteX29" fmla="*/ 13009 w 5228120"/>
              <a:gd name="connsiteY29" fmla="*/ 4167103 h 4957739"/>
              <a:gd name="connsiteX30" fmla="*/ 19873 w 5228120"/>
              <a:gd name="connsiteY30" fmla="*/ 4141955 h 4957739"/>
              <a:gd name="connsiteX31" fmla="*/ 19873 w 5228120"/>
              <a:gd name="connsiteY31" fmla="*/ 3806821 h 4957739"/>
              <a:gd name="connsiteX32" fmla="*/ 19873 w 5228120"/>
              <a:gd name="connsiteY32" fmla="*/ 3762336 h 4957739"/>
              <a:gd name="connsiteX33" fmla="*/ 12558 w 5228120"/>
              <a:gd name="connsiteY33" fmla="*/ 3737490 h 4957739"/>
              <a:gd name="connsiteX34" fmla="*/ 4175 w 5228120"/>
              <a:gd name="connsiteY34" fmla="*/ 3712086 h 4957739"/>
              <a:gd name="connsiteX35" fmla="*/ 560 w 5228120"/>
              <a:gd name="connsiteY35" fmla="*/ 3687606 h 4957739"/>
              <a:gd name="connsiteX36" fmla="*/ 0 w 5228120"/>
              <a:gd name="connsiteY36" fmla="*/ 3668760 h 495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28120" h="4957739">
                <a:moveTo>
                  <a:pt x="0" y="3668760"/>
                </a:moveTo>
                <a:lnTo>
                  <a:pt x="4948" y="3649017"/>
                </a:lnTo>
                <a:cubicBezTo>
                  <a:pt x="5428" y="3643504"/>
                  <a:pt x="2348" y="3642047"/>
                  <a:pt x="2889" y="3635689"/>
                </a:cubicBezTo>
                <a:lnTo>
                  <a:pt x="8191" y="3610867"/>
                </a:lnTo>
                <a:lnTo>
                  <a:pt x="13074" y="3574556"/>
                </a:lnTo>
                <a:lnTo>
                  <a:pt x="18280" y="3549561"/>
                </a:lnTo>
                <a:lnTo>
                  <a:pt x="19873" y="3544741"/>
                </a:lnTo>
                <a:lnTo>
                  <a:pt x="19873" y="3381182"/>
                </a:lnTo>
                <a:lnTo>
                  <a:pt x="18092" y="3369117"/>
                </a:lnTo>
                <a:cubicBezTo>
                  <a:pt x="18686" y="3355549"/>
                  <a:pt x="19279" y="3341980"/>
                  <a:pt x="19873" y="3328412"/>
                </a:cubicBezTo>
                <a:lnTo>
                  <a:pt x="17446" y="3322501"/>
                </a:lnTo>
                <a:lnTo>
                  <a:pt x="19873" y="3282705"/>
                </a:lnTo>
                <a:cubicBezTo>
                  <a:pt x="19530" y="3269526"/>
                  <a:pt x="20072" y="3246690"/>
                  <a:pt x="17812" y="3239103"/>
                </a:cubicBezTo>
                <a:lnTo>
                  <a:pt x="12273" y="3235847"/>
                </a:lnTo>
                <a:cubicBezTo>
                  <a:pt x="12111" y="3232660"/>
                  <a:pt x="11948" y="3229472"/>
                  <a:pt x="11786" y="3226285"/>
                </a:cubicBezTo>
                <a:cubicBezTo>
                  <a:pt x="12210" y="3225585"/>
                  <a:pt x="11857" y="3211799"/>
                  <a:pt x="11892" y="3211231"/>
                </a:cubicBezTo>
                <a:lnTo>
                  <a:pt x="17706" y="3177510"/>
                </a:lnTo>
                <a:lnTo>
                  <a:pt x="14268" y="18774"/>
                </a:lnTo>
                <a:cubicBezTo>
                  <a:pt x="19746" y="9227"/>
                  <a:pt x="21251" y="7690"/>
                  <a:pt x="30700" y="2147"/>
                </a:cubicBezTo>
                <a:lnTo>
                  <a:pt x="44276" y="0"/>
                </a:lnTo>
                <a:lnTo>
                  <a:pt x="5196316" y="483"/>
                </a:lnTo>
                <a:cubicBezTo>
                  <a:pt x="5211913" y="528"/>
                  <a:pt x="5224547" y="13159"/>
                  <a:pt x="5224586" y="28755"/>
                </a:cubicBezTo>
                <a:cubicBezTo>
                  <a:pt x="5229299" y="850266"/>
                  <a:pt x="5229298" y="4108050"/>
                  <a:pt x="5224586" y="4929546"/>
                </a:cubicBezTo>
                <a:cubicBezTo>
                  <a:pt x="5224498" y="4945112"/>
                  <a:pt x="5211880" y="4957697"/>
                  <a:pt x="5196315" y="4957738"/>
                </a:cubicBezTo>
                <a:lnTo>
                  <a:pt x="5157924" y="4957738"/>
                </a:lnTo>
                <a:cubicBezTo>
                  <a:pt x="5157923" y="4957738"/>
                  <a:pt x="5157923" y="4957739"/>
                  <a:pt x="5157922" y="4957739"/>
                </a:cubicBezTo>
                <a:lnTo>
                  <a:pt x="44266" y="4957092"/>
                </a:lnTo>
                <a:cubicBezTo>
                  <a:pt x="30798" y="4957039"/>
                  <a:pt x="19909" y="4949683"/>
                  <a:pt x="19873" y="4940609"/>
                </a:cubicBezTo>
                <a:lnTo>
                  <a:pt x="19873" y="4191554"/>
                </a:lnTo>
                <a:lnTo>
                  <a:pt x="13009" y="4167103"/>
                </a:lnTo>
                <a:cubicBezTo>
                  <a:pt x="13312" y="4153381"/>
                  <a:pt x="17586" y="4150338"/>
                  <a:pt x="19873" y="4141955"/>
                </a:cubicBezTo>
                <a:lnTo>
                  <a:pt x="19873" y="3806821"/>
                </a:lnTo>
                <a:lnTo>
                  <a:pt x="19873" y="3762336"/>
                </a:lnTo>
                <a:lnTo>
                  <a:pt x="12558" y="3737490"/>
                </a:lnTo>
                <a:cubicBezTo>
                  <a:pt x="18407" y="3727494"/>
                  <a:pt x="6970" y="3720184"/>
                  <a:pt x="4175" y="3712086"/>
                </a:cubicBezTo>
                <a:lnTo>
                  <a:pt x="560" y="3687606"/>
                </a:lnTo>
                <a:cubicBezTo>
                  <a:pt x="373" y="3681324"/>
                  <a:pt x="187" y="3675042"/>
                  <a:pt x="0" y="366876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7" name="Marcador de contenido 6" descr="Imagen que contiene circuito, computadora, tabla&#10;&#10;Descripción generada automáticamente">
            <a:extLst>
              <a:ext uri="{FF2B5EF4-FFF2-40B4-BE49-F238E27FC236}">
                <a16:creationId xmlns:a16="http://schemas.microsoft.com/office/drawing/2014/main" id="{043BC8E2-8916-2238-BEA6-08E036F2F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85434" y="1364982"/>
            <a:ext cx="4301630" cy="322622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A000469-2FC1-2CFF-97CE-1C68F6CA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331" y="4253062"/>
            <a:ext cx="8200863" cy="15497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110000"/>
              </a:lnSpc>
            </a:pPr>
            <a:r>
              <a:rPr lang="en-US" sz="3400"/>
              <a:t>MARÍA HIGUERA, LEIRE GARCÍA, MARCOS HERRERO, JORGE SANTANA</a:t>
            </a:r>
            <a:endParaRPr lang="en-US" sz="3400" dirty="0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165B8C92-2D61-44A2-857C-E6980C2A2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300478">
            <a:off x="1031887" y="-190038"/>
            <a:ext cx="464589" cy="1772054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FC12D04B-B8EA-4F67-A905-0377F37C6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055CD4CE-F6F3-4058-AA85-ABBAA8C1B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F2E9E23E-BC36-4B60-A361-E716A57E3B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31C94D39-A01C-4B72-99ED-F4928D0497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93AA441E-F763-476A-89AE-1F7668A56B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404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32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Oval 34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55" name="Rectangle 38">
            <a:extLst>
              <a:ext uri="{FF2B5EF4-FFF2-40B4-BE49-F238E27FC236}">
                <a16:creationId xmlns:a16="http://schemas.microsoft.com/office/drawing/2014/main" id="{8823CBA3-A477-422D-9E7A-F9FE7EC90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40">
            <a:extLst>
              <a:ext uri="{FF2B5EF4-FFF2-40B4-BE49-F238E27FC236}">
                <a16:creationId xmlns:a16="http://schemas.microsoft.com/office/drawing/2014/main" id="{11F34718-B77C-44AC-9F07-230139CBB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0000">
            <a:off x="4442386" y="512794"/>
            <a:ext cx="7325687" cy="5762526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: Shape 42">
            <a:extLst>
              <a:ext uri="{FF2B5EF4-FFF2-40B4-BE49-F238E27FC236}">
                <a16:creationId xmlns:a16="http://schemas.microsoft.com/office/drawing/2014/main" id="{60067990-9821-4102-BDE2-9B6F206D0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520000">
            <a:off x="5321999" y="-179835"/>
            <a:ext cx="5576780" cy="7119258"/>
          </a:xfrm>
          <a:custGeom>
            <a:avLst/>
            <a:gdLst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1346803 h 7192213"/>
              <a:gd name="connsiteX39" fmla="*/ 5629738 w 5643596"/>
              <a:gd name="connsiteY39" fmla="*/ 2782524 h 7192213"/>
              <a:gd name="connsiteX40" fmla="*/ 5629738 w 5643596"/>
              <a:gd name="connsiteY40" fmla="*/ 4092765 h 7192213"/>
              <a:gd name="connsiteX41" fmla="*/ 5629737 w 5643596"/>
              <a:gd name="connsiteY41" fmla="*/ 4092767 h 7192213"/>
              <a:gd name="connsiteX42" fmla="*/ 5629737 w 5643596"/>
              <a:gd name="connsiteY42" fmla="*/ 4412818 h 7192213"/>
              <a:gd name="connsiteX43" fmla="*/ 5629737 w 5643596"/>
              <a:gd name="connsiteY43" fmla="*/ 5426373 h 7192213"/>
              <a:gd name="connsiteX44" fmla="*/ 5629737 w 5643596"/>
              <a:gd name="connsiteY44" fmla="*/ 5848539 h 7192213"/>
              <a:gd name="connsiteX45" fmla="*/ 5629737 w 5643596"/>
              <a:gd name="connsiteY45" fmla="*/ 6736614 h 7192213"/>
              <a:gd name="connsiteX46" fmla="*/ 5629737 w 5643596"/>
              <a:gd name="connsiteY46" fmla="*/ 7158780 h 7192213"/>
              <a:gd name="connsiteX47" fmla="*/ 5596210 w 5643596"/>
              <a:gd name="connsiteY47" fmla="*/ 7192213 h 7192213"/>
              <a:gd name="connsiteX48" fmla="*/ 1982520 w 5643596"/>
              <a:gd name="connsiteY48" fmla="*/ 7192213 h 7192213"/>
              <a:gd name="connsiteX49" fmla="*/ 1976650 w 5643596"/>
              <a:gd name="connsiteY49" fmla="*/ 7189772 h 7192213"/>
              <a:gd name="connsiteX50" fmla="*/ 64205 w 5643596"/>
              <a:gd name="connsiteY50" fmla="*/ 7189772 h 7192213"/>
              <a:gd name="connsiteX51" fmla="*/ 28826 w 5643596"/>
              <a:gd name="connsiteY51" fmla="*/ 7165867 h 7192213"/>
              <a:gd name="connsiteX52" fmla="*/ 28826 w 5643596"/>
              <a:gd name="connsiteY52" fmla="*/ 6079439 h 7192213"/>
              <a:gd name="connsiteX53" fmla="*/ 18871 w 5643596"/>
              <a:gd name="connsiteY53" fmla="*/ 6043977 h 7192213"/>
              <a:gd name="connsiteX54" fmla="*/ 28826 w 5643596"/>
              <a:gd name="connsiteY54" fmla="*/ 6007501 h 7192213"/>
              <a:gd name="connsiteX55" fmla="*/ 28826 w 5643596"/>
              <a:gd name="connsiteY55" fmla="*/ 5521424 h 7192213"/>
              <a:gd name="connsiteX56" fmla="*/ 28826 w 5643596"/>
              <a:gd name="connsiteY56" fmla="*/ 5456903 h 7192213"/>
              <a:gd name="connsiteX57" fmla="*/ 18216 w 5643596"/>
              <a:gd name="connsiteY57" fmla="*/ 5420866 h 7192213"/>
              <a:gd name="connsiteX58" fmla="*/ 6056 w 5643596"/>
              <a:gd name="connsiteY58" fmla="*/ 5384020 h 7192213"/>
              <a:gd name="connsiteX59" fmla="*/ 815 w 5643596"/>
              <a:gd name="connsiteY59" fmla="*/ 5348515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1346803 h 7192213"/>
              <a:gd name="connsiteX39" fmla="*/ 5629738 w 5643596"/>
              <a:gd name="connsiteY39" fmla="*/ 4092765 h 7192213"/>
              <a:gd name="connsiteX40" fmla="*/ 5629737 w 5643596"/>
              <a:gd name="connsiteY40" fmla="*/ 4092767 h 7192213"/>
              <a:gd name="connsiteX41" fmla="*/ 5629737 w 5643596"/>
              <a:gd name="connsiteY41" fmla="*/ 4412818 h 7192213"/>
              <a:gd name="connsiteX42" fmla="*/ 5629737 w 5643596"/>
              <a:gd name="connsiteY42" fmla="*/ 5426373 h 7192213"/>
              <a:gd name="connsiteX43" fmla="*/ 5629737 w 5643596"/>
              <a:gd name="connsiteY43" fmla="*/ 5848539 h 7192213"/>
              <a:gd name="connsiteX44" fmla="*/ 5629737 w 5643596"/>
              <a:gd name="connsiteY44" fmla="*/ 6736614 h 7192213"/>
              <a:gd name="connsiteX45" fmla="*/ 5629737 w 5643596"/>
              <a:gd name="connsiteY45" fmla="*/ 7158780 h 7192213"/>
              <a:gd name="connsiteX46" fmla="*/ 5596210 w 5643596"/>
              <a:gd name="connsiteY46" fmla="*/ 7192213 h 7192213"/>
              <a:gd name="connsiteX47" fmla="*/ 1982520 w 5643596"/>
              <a:gd name="connsiteY47" fmla="*/ 7192213 h 7192213"/>
              <a:gd name="connsiteX48" fmla="*/ 1976650 w 5643596"/>
              <a:gd name="connsiteY48" fmla="*/ 7189772 h 7192213"/>
              <a:gd name="connsiteX49" fmla="*/ 64205 w 5643596"/>
              <a:gd name="connsiteY49" fmla="*/ 7189772 h 7192213"/>
              <a:gd name="connsiteX50" fmla="*/ 28826 w 5643596"/>
              <a:gd name="connsiteY50" fmla="*/ 7165867 h 7192213"/>
              <a:gd name="connsiteX51" fmla="*/ 28826 w 5643596"/>
              <a:gd name="connsiteY51" fmla="*/ 6079439 h 7192213"/>
              <a:gd name="connsiteX52" fmla="*/ 18871 w 5643596"/>
              <a:gd name="connsiteY52" fmla="*/ 6043977 h 7192213"/>
              <a:gd name="connsiteX53" fmla="*/ 28826 w 5643596"/>
              <a:gd name="connsiteY53" fmla="*/ 6007501 h 7192213"/>
              <a:gd name="connsiteX54" fmla="*/ 28826 w 5643596"/>
              <a:gd name="connsiteY54" fmla="*/ 5521424 h 7192213"/>
              <a:gd name="connsiteX55" fmla="*/ 28826 w 5643596"/>
              <a:gd name="connsiteY55" fmla="*/ 5456903 h 7192213"/>
              <a:gd name="connsiteX56" fmla="*/ 18216 w 5643596"/>
              <a:gd name="connsiteY56" fmla="*/ 5420866 h 7192213"/>
              <a:gd name="connsiteX57" fmla="*/ 6056 w 5643596"/>
              <a:gd name="connsiteY57" fmla="*/ 5384020 h 7192213"/>
              <a:gd name="connsiteX58" fmla="*/ 815 w 5643596"/>
              <a:gd name="connsiteY58" fmla="*/ 5348515 h 7192213"/>
              <a:gd name="connsiteX59" fmla="*/ 0 w 5643596"/>
              <a:gd name="connsiteY59" fmla="*/ 5321182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4092765 h 7192213"/>
              <a:gd name="connsiteX39" fmla="*/ 5629737 w 5643596"/>
              <a:gd name="connsiteY39" fmla="*/ 4092767 h 7192213"/>
              <a:gd name="connsiteX40" fmla="*/ 5629737 w 5643596"/>
              <a:gd name="connsiteY40" fmla="*/ 4412818 h 7192213"/>
              <a:gd name="connsiteX41" fmla="*/ 5629737 w 5643596"/>
              <a:gd name="connsiteY41" fmla="*/ 5426373 h 7192213"/>
              <a:gd name="connsiteX42" fmla="*/ 5629737 w 5643596"/>
              <a:gd name="connsiteY42" fmla="*/ 5848539 h 7192213"/>
              <a:gd name="connsiteX43" fmla="*/ 5629737 w 5643596"/>
              <a:gd name="connsiteY43" fmla="*/ 6736614 h 7192213"/>
              <a:gd name="connsiteX44" fmla="*/ 5629737 w 5643596"/>
              <a:gd name="connsiteY44" fmla="*/ 7158780 h 7192213"/>
              <a:gd name="connsiteX45" fmla="*/ 5596210 w 5643596"/>
              <a:gd name="connsiteY45" fmla="*/ 7192213 h 7192213"/>
              <a:gd name="connsiteX46" fmla="*/ 1982520 w 5643596"/>
              <a:gd name="connsiteY46" fmla="*/ 7192213 h 7192213"/>
              <a:gd name="connsiteX47" fmla="*/ 1976650 w 5643596"/>
              <a:gd name="connsiteY47" fmla="*/ 7189772 h 7192213"/>
              <a:gd name="connsiteX48" fmla="*/ 64205 w 5643596"/>
              <a:gd name="connsiteY48" fmla="*/ 7189772 h 7192213"/>
              <a:gd name="connsiteX49" fmla="*/ 28826 w 5643596"/>
              <a:gd name="connsiteY49" fmla="*/ 7165867 h 7192213"/>
              <a:gd name="connsiteX50" fmla="*/ 28826 w 5643596"/>
              <a:gd name="connsiteY50" fmla="*/ 6079439 h 7192213"/>
              <a:gd name="connsiteX51" fmla="*/ 18871 w 5643596"/>
              <a:gd name="connsiteY51" fmla="*/ 6043977 h 7192213"/>
              <a:gd name="connsiteX52" fmla="*/ 28826 w 5643596"/>
              <a:gd name="connsiteY52" fmla="*/ 6007501 h 7192213"/>
              <a:gd name="connsiteX53" fmla="*/ 28826 w 5643596"/>
              <a:gd name="connsiteY53" fmla="*/ 5521424 h 7192213"/>
              <a:gd name="connsiteX54" fmla="*/ 28826 w 5643596"/>
              <a:gd name="connsiteY54" fmla="*/ 5456903 h 7192213"/>
              <a:gd name="connsiteX55" fmla="*/ 18216 w 5643596"/>
              <a:gd name="connsiteY55" fmla="*/ 5420866 h 7192213"/>
              <a:gd name="connsiteX56" fmla="*/ 6056 w 5643596"/>
              <a:gd name="connsiteY56" fmla="*/ 5384020 h 7192213"/>
              <a:gd name="connsiteX57" fmla="*/ 815 w 5643596"/>
              <a:gd name="connsiteY57" fmla="*/ 5348515 h 7192213"/>
              <a:gd name="connsiteX58" fmla="*/ 0 w 5643596"/>
              <a:gd name="connsiteY58" fmla="*/ 5321182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34273 w 5643596"/>
              <a:gd name="connsiteY32" fmla="*/ 1025230 h 7192213"/>
              <a:gd name="connsiteX33" fmla="*/ 5638840 w 5643596"/>
              <a:gd name="connsiteY33" fmla="*/ 1028604 h 7192213"/>
              <a:gd name="connsiteX34" fmla="*/ 5643496 w 5643596"/>
              <a:gd name="connsiteY34" fmla="*/ 1039944 h 7192213"/>
              <a:gd name="connsiteX35" fmla="*/ 5638045 w 5643596"/>
              <a:gd name="connsiteY35" fmla="*/ 1049661 h 7192213"/>
              <a:gd name="connsiteX36" fmla="*/ 5629738 w 5643596"/>
              <a:gd name="connsiteY36" fmla="*/ 1088555 h 7192213"/>
              <a:gd name="connsiteX37" fmla="*/ 5629738 w 5643596"/>
              <a:gd name="connsiteY37" fmla="*/ 4092765 h 7192213"/>
              <a:gd name="connsiteX38" fmla="*/ 5629737 w 5643596"/>
              <a:gd name="connsiteY38" fmla="*/ 4092767 h 7192213"/>
              <a:gd name="connsiteX39" fmla="*/ 5629737 w 5643596"/>
              <a:gd name="connsiteY39" fmla="*/ 4412818 h 7192213"/>
              <a:gd name="connsiteX40" fmla="*/ 5629737 w 5643596"/>
              <a:gd name="connsiteY40" fmla="*/ 5426373 h 7192213"/>
              <a:gd name="connsiteX41" fmla="*/ 5629737 w 5643596"/>
              <a:gd name="connsiteY41" fmla="*/ 5848539 h 7192213"/>
              <a:gd name="connsiteX42" fmla="*/ 5629737 w 5643596"/>
              <a:gd name="connsiteY42" fmla="*/ 6736614 h 7192213"/>
              <a:gd name="connsiteX43" fmla="*/ 5629737 w 5643596"/>
              <a:gd name="connsiteY43" fmla="*/ 7158780 h 7192213"/>
              <a:gd name="connsiteX44" fmla="*/ 5596210 w 5643596"/>
              <a:gd name="connsiteY44" fmla="*/ 7192213 h 7192213"/>
              <a:gd name="connsiteX45" fmla="*/ 1982520 w 5643596"/>
              <a:gd name="connsiteY45" fmla="*/ 7192213 h 7192213"/>
              <a:gd name="connsiteX46" fmla="*/ 1976650 w 5643596"/>
              <a:gd name="connsiteY46" fmla="*/ 7189772 h 7192213"/>
              <a:gd name="connsiteX47" fmla="*/ 64205 w 5643596"/>
              <a:gd name="connsiteY47" fmla="*/ 7189772 h 7192213"/>
              <a:gd name="connsiteX48" fmla="*/ 28826 w 5643596"/>
              <a:gd name="connsiteY48" fmla="*/ 7165867 h 7192213"/>
              <a:gd name="connsiteX49" fmla="*/ 28826 w 5643596"/>
              <a:gd name="connsiteY49" fmla="*/ 6079439 h 7192213"/>
              <a:gd name="connsiteX50" fmla="*/ 18871 w 5643596"/>
              <a:gd name="connsiteY50" fmla="*/ 6043977 h 7192213"/>
              <a:gd name="connsiteX51" fmla="*/ 28826 w 5643596"/>
              <a:gd name="connsiteY51" fmla="*/ 6007501 h 7192213"/>
              <a:gd name="connsiteX52" fmla="*/ 28826 w 5643596"/>
              <a:gd name="connsiteY52" fmla="*/ 5521424 h 7192213"/>
              <a:gd name="connsiteX53" fmla="*/ 28826 w 5643596"/>
              <a:gd name="connsiteY53" fmla="*/ 5456903 h 7192213"/>
              <a:gd name="connsiteX54" fmla="*/ 18216 w 5643596"/>
              <a:gd name="connsiteY54" fmla="*/ 5420866 h 7192213"/>
              <a:gd name="connsiteX55" fmla="*/ 6056 w 5643596"/>
              <a:gd name="connsiteY55" fmla="*/ 5384020 h 7192213"/>
              <a:gd name="connsiteX56" fmla="*/ 815 w 5643596"/>
              <a:gd name="connsiteY56" fmla="*/ 5348515 h 7192213"/>
              <a:gd name="connsiteX57" fmla="*/ 0 w 5643596"/>
              <a:gd name="connsiteY57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42313 w 5643496"/>
              <a:gd name="connsiteY30" fmla="*/ 954494 h 7192213"/>
              <a:gd name="connsiteX31" fmla="*/ 5634273 w 5643496"/>
              <a:gd name="connsiteY31" fmla="*/ 1025230 h 7192213"/>
              <a:gd name="connsiteX32" fmla="*/ 5638840 w 5643496"/>
              <a:gd name="connsiteY32" fmla="*/ 1028604 h 7192213"/>
              <a:gd name="connsiteX33" fmla="*/ 5643496 w 5643496"/>
              <a:gd name="connsiteY33" fmla="*/ 1039944 h 7192213"/>
              <a:gd name="connsiteX34" fmla="*/ 5638045 w 5643496"/>
              <a:gd name="connsiteY34" fmla="*/ 1049661 h 7192213"/>
              <a:gd name="connsiteX35" fmla="*/ 5629738 w 5643496"/>
              <a:gd name="connsiteY35" fmla="*/ 1088555 h 7192213"/>
              <a:gd name="connsiteX36" fmla="*/ 5629738 w 5643496"/>
              <a:gd name="connsiteY36" fmla="*/ 4092765 h 7192213"/>
              <a:gd name="connsiteX37" fmla="*/ 5629737 w 5643496"/>
              <a:gd name="connsiteY37" fmla="*/ 4092767 h 7192213"/>
              <a:gd name="connsiteX38" fmla="*/ 5629737 w 5643496"/>
              <a:gd name="connsiteY38" fmla="*/ 4412818 h 7192213"/>
              <a:gd name="connsiteX39" fmla="*/ 5629737 w 5643496"/>
              <a:gd name="connsiteY39" fmla="*/ 5426373 h 7192213"/>
              <a:gd name="connsiteX40" fmla="*/ 5629737 w 5643496"/>
              <a:gd name="connsiteY40" fmla="*/ 5848539 h 7192213"/>
              <a:gd name="connsiteX41" fmla="*/ 5629737 w 5643496"/>
              <a:gd name="connsiteY41" fmla="*/ 6736614 h 7192213"/>
              <a:gd name="connsiteX42" fmla="*/ 5629737 w 5643496"/>
              <a:gd name="connsiteY42" fmla="*/ 7158780 h 7192213"/>
              <a:gd name="connsiteX43" fmla="*/ 5596210 w 5643496"/>
              <a:gd name="connsiteY43" fmla="*/ 7192213 h 7192213"/>
              <a:gd name="connsiteX44" fmla="*/ 1982520 w 5643496"/>
              <a:gd name="connsiteY44" fmla="*/ 7192213 h 7192213"/>
              <a:gd name="connsiteX45" fmla="*/ 1976650 w 5643496"/>
              <a:gd name="connsiteY45" fmla="*/ 7189772 h 7192213"/>
              <a:gd name="connsiteX46" fmla="*/ 64205 w 5643496"/>
              <a:gd name="connsiteY46" fmla="*/ 7189772 h 7192213"/>
              <a:gd name="connsiteX47" fmla="*/ 28826 w 5643496"/>
              <a:gd name="connsiteY47" fmla="*/ 7165867 h 7192213"/>
              <a:gd name="connsiteX48" fmla="*/ 28826 w 5643496"/>
              <a:gd name="connsiteY48" fmla="*/ 6079439 h 7192213"/>
              <a:gd name="connsiteX49" fmla="*/ 18871 w 5643496"/>
              <a:gd name="connsiteY49" fmla="*/ 6043977 h 7192213"/>
              <a:gd name="connsiteX50" fmla="*/ 28826 w 5643496"/>
              <a:gd name="connsiteY50" fmla="*/ 6007501 h 7192213"/>
              <a:gd name="connsiteX51" fmla="*/ 28826 w 5643496"/>
              <a:gd name="connsiteY51" fmla="*/ 5521424 h 7192213"/>
              <a:gd name="connsiteX52" fmla="*/ 28826 w 5643496"/>
              <a:gd name="connsiteY52" fmla="*/ 5456903 h 7192213"/>
              <a:gd name="connsiteX53" fmla="*/ 18216 w 5643496"/>
              <a:gd name="connsiteY53" fmla="*/ 5420866 h 7192213"/>
              <a:gd name="connsiteX54" fmla="*/ 6056 w 5643496"/>
              <a:gd name="connsiteY54" fmla="*/ 5384020 h 7192213"/>
              <a:gd name="connsiteX55" fmla="*/ 815 w 5643496"/>
              <a:gd name="connsiteY55" fmla="*/ 5348515 h 7192213"/>
              <a:gd name="connsiteX56" fmla="*/ 0 w 5643496"/>
              <a:gd name="connsiteY56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42313 w 5643496"/>
              <a:gd name="connsiteY30" fmla="*/ 954494 h 7192213"/>
              <a:gd name="connsiteX31" fmla="*/ 5634273 w 5643496"/>
              <a:gd name="connsiteY31" fmla="*/ 1025230 h 7192213"/>
              <a:gd name="connsiteX32" fmla="*/ 5638840 w 5643496"/>
              <a:gd name="connsiteY32" fmla="*/ 1028604 h 7192213"/>
              <a:gd name="connsiteX33" fmla="*/ 5643496 w 5643496"/>
              <a:gd name="connsiteY33" fmla="*/ 1039944 h 7192213"/>
              <a:gd name="connsiteX34" fmla="*/ 5629738 w 5643496"/>
              <a:gd name="connsiteY34" fmla="*/ 1088555 h 7192213"/>
              <a:gd name="connsiteX35" fmla="*/ 5629738 w 5643496"/>
              <a:gd name="connsiteY35" fmla="*/ 4092765 h 7192213"/>
              <a:gd name="connsiteX36" fmla="*/ 5629737 w 5643496"/>
              <a:gd name="connsiteY36" fmla="*/ 4092767 h 7192213"/>
              <a:gd name="connsiteX37" fmla="*/ 5629737 w 5643496"/>
              <a:gd name="connsiteY37" fmla="*/ 4412818 h 7192213"/>
              <a:gd name="connsiteX38" fmla="*/ 5629737 w 5643496"/>
              <a:gd name="connsiteY38" fmla="*/ 5426373 h 7192213"/>
              <a:gd name="connsiteX39" fmla="*/ 5629737 w 5643496"/>
              <a:gd name="connsiteY39" fmla="*/ 5848539 h 7192213"/>
              <a:gd name="connsiteX40" fmla="*/ 5629737 w 5643496"/>
              <a:gd name="connsiteY40" fmla="*/ 6736614 h 7192213"/>
              <a:gd name="connsiteX41" fmla="*/ 5629737 w 5643496"/>
              <a:gd name="connsiteY41" fmla="*/ 7158780 h 7192213"/>
              <a:gd name="connsiteX42" fmla="*/ 5596210 w 5643496"/>
              <a:gd name="connsiteY42" fmla="*/ 7192213 h 7192213"/>
              <a:gd name="connsiteX43" fmla="*/ 1982520 w 5643496"/>
              <a:gd name="connsiteY43" fmla="*/ 7192213 h 7192213"/>
              <a:gd name="connsiteX44" fmla="*/ 1976650 w 5643496"/>
              <a:gd name="connsiteY44" fmla="*/ 7189772 h 7192213"/>
              <a:gd name="connsiteX45" fmla="*/ 64205 w 5643496"/>
              <a:gd name="connsiteY45" fmla="*/ 7189772 h 7192213"/>
              <a:gd name="connsiteX46" fmla="*/ 28826 w 5643496"/>
              <a:gd name="connsiteY46" fmla="*/ 7165867 h 7192213"/>
              <a:gd name="connsiteX47" fmla="*/ 28826 w 5643496"/>
              <a:gd name="connsiteY47" fmla="*/ 6079439 h 7192213"/>
              <a:gd name="connsiteX48" fmla="*/ 18871 w 5643496"/>
              <a:gd name="connsiteY48" fmla="*/ 6043977 h 7192213"/>
              <a:gd name="connsiteX49" fmla="*/ 28826 w 5643496"/>
              <a:gd name="connsiteY49" fmla="*/ 6007501 h 7192213"/>
              <a:gd name="connsiteX50" fmla="*/ 28826 w 5643496"/>
              <a:gd name="connsiteY50" fmla="*/ 5521424 h 7192213"/>
              <a:gd name="connsiteX51" fmla="*/ 28826 w 5643496"/>
              <a:gd name="connsiteY51" fmla="*/ 5456903 h 7192213"/>
              <a:gd name="connsiteX52" fmla="*/ 18216 w 5643496"/>
              <a:gd name="connsiteY52" fmla="*/ 5420866 h 7192213"/>
              <a:gd name="connsiteX53" fmla="*/ 6056 w 5643496"/>
              <a:gd name="connsiteY53" fmla="*/ 5384020 h 7192213"/>
              <a:gd name="connsiteX54" fmla="*/ 815 w 5643496"/>
              <a:gd name="connsiteY54" fmla="*/ 5348515 h 7192213"/>
              <a:gd name="connsiteX55" fmla="*/ 0 w 5643496"/>
              <a:gd name="connsiteY55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34273 w 5643496"/>
              <a:gd name="connsiteY30" fmla="*/ 1025230 h 7192213"/>
              <a:gd name="connsiteX31" fmla="*/ 5638840 w 5643496"/>
              <a:gd name="connsiteY31" fmla="*/ 1028604 h 7192213"/>
              <a:gd name="connsiteX32" fmla="*/ 5643496 w 5643496"/>
              <a:gd name="connsiteY32" fmla="*/ 1039944 h 7192213"/>
              <a:gd name="connsiteX33" fmla="*/ 5629738 w 5643496"/>
              <a:gd name="connsiteY33" fmla="*/ 1088555 h 7192213"/>
              <a:gd name="connsiteX34" fmla="*/ 5629738 w 5643496"/>
              <a:gd name="connsiteY34" fmla="*/ 4092765 h 7192213"/>
              <a:gd name="connsiteX35" fmla="*/ 5629737 w 5643496"/>
              <a:gd name="connsiteY35" fmla="*/ 4092767 h 7192213"/>
              <a:gd name="connsiteX36" fmla="*/ 5629737 w 5643496"/>
              <a:gd name="connsiteY36" fmla="*/ 4412818 h 7192213"/>
              <a:gd name="connsiteX37" fmla="*/ 5629737 w 5643496"/>
              <a:gd name="connsiteY37" fmla="*/ 5426373 h 7192213"/>
              <a:gd name="connsiteX38" fmla="*/ 5629737 w 5643496"/>
              <a:gd name="connsiteY38" fmla="*/ 5848539 h 7192213"/>
              <a:gd name="connsiteX39" fmla="*/ 5629737 w 5643496"/>
              <a:gd name="connsiteY39" fmla="*/ 6736614 h 7192213"/>
              <a:gd name="connsiteX40" fmla="*/ 5629737 w 5643496"/>
              <a:gd name="connsiteY40" fmla="*/ 7158780 h 7192213"/>
              <a:gd name="connsiteX41" fmla="*/ 5596210 w 5643496"/>
              <a:gd name="connsiteY41" fmla="*/ 7192213 h 7192213"/>
              <a:gd name="connsiteX42" fmla="*/ 1982520 w 5643496"/>
              <a:gd name="connsiteY42" fmla="*/ 7192213 h 7192213"/>
              <a:gd name="connsiteX43" fmla="*/ 1976650 w 5643496"/>
              <a:gd name="connsiteY43" fmla="*/ 7189772 h 7192213"/>
              <a:gd name="connsiteX44" fmla="*/ 64205 w 5643496"/>
              <a:gd name="connsiteY44" fmla="*/ 7189772 h 7192213"/>
              <a:gd name="connsiteX45" fmla="*/ 28826 w 5643496"/>
              <a:gd name="connsiteY45" fmla="*/ 7165867 h 7192213"/>
              <a:gd name="connsiteX46" fmla="*/ 28826 w 5643496"/>
              <a:gd name="connsiteY46" fmla="*/ 6079439 h 7192213"/>
              <a:gd name="connsiteX47" fmla="*/ 18871 w 5643496"/>
              <a:gd name="connsiteY47" fmla="*/ 6043977 h 7192213"/>
              <a:gd name="connsiteX48" fmla="*/ 28826 w 5643496"/>
              <a:gd name="connsiteY48" fmla="*/ 6007501 h 7192213"/>
              <a:gd name="connsiteX49" fmla="*/ 28826 w 5643496"/>
              <a:gd name="connsiteY49" fmla="*/ 5521424 h 7192213"/>
              <a:gd name="connsiteX50" fmla="*/ 28826 w 5643496"/>
              <a:gd name="connsiteY50" fmla="*/ 5456903 h 7192213"/>
              <a:gd name="connsiteX51" fmla="*/ 18216 w 5643496"/>
              <a:gd name="connsiteY51" fmla="*/ 5420866 h 7192213"/>
              <a:gd name="connsiteX52" fmla="*/ 6056 w 5643496"/>
              <a:gd name="connsiteY52" fmla="*/ 5384020 h 7192213"/>
              <a:gd name="connsiteX53" fmla="*/ 815 w 5643496"/>
              <a:gd name="connsiteY53" fmla="*/ 5348515 h 7192213"/>
              <a:gd name="connsiteX54" fmla="*/ 0 w 5643496"/>
              <a:gd name="connsiteY54" fmla="*/ 5321182 h 7192213"/>
              <a:gd name="connsiteX0" fmla="*/ 0 w 5638840"/>
              <a:gd name="connsiteY0" fmla="*/ 5321182 h 7192213"/>
              <a:gd name="connsiteX1" fmla="*/ 7176 w 5638840"/>
              <a:gd name="connsiteY1" fmla="*/ 5292545 h 7192213"/>
              <a:gd name="connsiteX2" fmla="*/ 4191 w 5638840"/>
              <a:gd name="connsiteY2" fmla="*/ 5273215 h 7192213"/>
              <a:gd name="connsiteX3" fmla="*/ 11880 w 5638840"/>
              <a:gd name="connsiteY3" fmla="*/ 5237214 h 7192213"/>
              <a:gd name="connsiteX4" fmla="*/ 18963 w 5638840"/>
              <a:gd name="connsiteY4" fmla="*/ 5184548 h 7192213"/>
              <a:gd name="connsiteX5" fmla="*/ 26514 w 5638840"/>
              <a:gd name="connsiteY5" fmla="*/ 5148294 h 7192213"/>
              <a:gd name="connsiteX6" fmla="*/ 28826 w 5638840"/>
              <a:gd name="connsiteY6" fmla="*/ 5141304 h 7192213"/>
              <a:gd name="connsiteX7" fmla="*/ 28826 w 5638840"/>
              <a:gd name="connsiteY7" fmla="*/ 4904080 h 7192213"/>
              <a:gd name="connsiteX8" fmla="*/ 26241 w 5638840"/>
              <a:gd name="connsiteY8" fmla="*/ 4886580 h 7192213"/>
              <a:gd name="connsiteX9" fmla="*/ 28826 w 5638840"/>
              <a:gd name="connsiteY9" fmla="*/ 4827542 h 7192213"/>
              <a:gd name="connsiteX10" fmla="*/ 25306 w 5638840"/>
              <a:gd name="connsiteY10" fmla="*/ 4818968 h 7192213"/>
              <a:gd name="connsiteX11" fmla="*/ 28826 w 5638840"/>
              <a:gd name="connsiteY11" fmla="*/ 4761248 h 7192213"/>
              <a:gd name="connsiteX12" fmla="*/ 25835 w 5638840"/>
              <a:gd name="connsiteY12" fmla="*/ 4698008 h 7192213"/>
              <a:gd name="connsiteX13" fmla="*/ 17801 w 5638840"/>
              <a:gd name="connsiteY13" fmla="*/ 4693286 h 7192213"/>
              <a:gd name="connsiteX14" fmla="*/ 17096 w 5638840"/>
              <a:gd name="connsiteY14" fmla="*/ 4679416 h 7192213"/>
              <a:gd name="connsiteX15" fmla="*/ 17250 w 5638840"/>
              <a:gd name="connsiteY15" fmla="*/ 4657582 h 7192213"/>
              <a:gd name="connsiteX16" fmla="*/ 25682 w 5638840"/>
              <a:gd name="connsiteY16" fmla="*/ 4608673 h 7192213"/>
              <a:gd name="connsiteX17" fmla="*/ 20696 w 5638840"/>
              <a:gd name="connsiteY17" fmla="*/ 27254 h 7192213"/>
              <a:gd name="connsiteX18" fmla="*/ 44529 w 5638840"/>
              <a:gd name="connsiteY18" fmla="*/ 3139 h 7192213"/>
              <a:gd name="connsiteX19" fmla="*/ 64219 w 5638840"/>
              <a:gd name="connsiteY19" fmla="*/ 24 h 7192213"/>
              <a:gd name="connsiteX20" fmla="*/ 2653439 w 5638840"/>
              <a:gd name="connsiteY20" fmla="*/ 0 h 7192213"/>
              <a:gd name="connsiteX21" fmla="*/ 2959929 w 5638840"/>
              <a:gd name="connsiteY21" fmla="*/ 0 h 7192213"/>
              <a:gd name="connsiteX22" fmla="*/ 5549063 w 5638840"/>
              <a:gd name="connsiteY22" fmla="*/ 0 h 7192213"/>
              <a:gd name="connsiteX23" fmla="*/ 5549068 w 5638840"/>
              <a:gd name="connsiteY23" fmla="*/ 2 h 7192213"/>
              <a:gd name="connsiteX24" fmla="*/ 5553587 w 5638840"/>
              <a:gd name="connsiteY24" fmla="*/ 0 h 7192213"/>
              <a:gd name="connsiteX25" fmla="*/ 5559961 w 5638840"/>
              <a:gd name="connsiteY25" fmla="*/ 3034 h 7192213"/>
              <a:gd name="connsiteX26" fmla="*/ 5596211 w 5638840"/>
              <a:gd name="connsiteY26" fmla="*/ 3034 h 7192213"/>
              <a:gd name="connsiteX27" fmla="*/ 5629738 w 5638840"/>
              <a:gd name="connsiteY27" fmla="*/ 36562 h 7192213"/>
              <a:gd name="connsiteX28" fmla="*/ 5629738 w 5638840"/>
              <a:gd name="connsiteY28" fmla="*/ 900024 h 7192213"/>
              <a:gd name="connsiteX29" fmla="*/ 5635688 w 5638840"/>
              <a:gd name="connsiteY29" fmla="*/ 909622 h 7192213"/>
              <a:gd name="connsiteX30" fmla="*/ 5634273 w 5638840"/>
              <a:gd name="connsiteY30" fmla="*/ 1025230 h 7192213"/>
              <a:gd name="connsiteX31" fmla="*/ 5638840 w 5638840"/>
              <a:gd name="connsiteY31" fmla="*/ 1028604 h 7192213"/>
              <a:gd name="connsiteX32" fmla="*/ 5629738 w 5638840"/>
              <a:gd name="connsiteY32" fmla="*/ 1088555 h 7192213"/>
              <a:gd name="connsiteX33" fmla="*/ 5629738 w 5638840"/>
              <a:gd name="connsiteY33" fmla="*/ 4092765 h 7192213"/>
              <a:gd name="connsiteX34" fmla="*/ 5629737 w 5638840"/>
              <a:gd name="connsiteY34" fmla="*/ 4092767 h 7192213"/>
              <a:gd name="connsiteX35" fmla="*/ 5629737 w 5638840"/>
              <a:gd name="connsiteY35" fmla="*/ 4412818 h 7192213"/>
              <a:gd name="connsiteX36" fmla="*/ 5629737 w 5638840"/>
              <a:gd name="connsiteY36" fmla="*/ 5426373 h 7192213"/>
              <a:gd name="connsiteX37" fmla="*/ 5629737 w 5638840"/>
              <a:gd name="connsiteY37" fmla="*/ 5848539 h 7192213"/>
              <a:gd name="connsiteX38" fmla="*/ 5629737 w 5638840"/>
              <a:gd name="connsiteY38" fmla="*/ 6736614 h 7192213"/>
              <a:gd name="connsiteX39" fmla="*/ 5629737 w 5638840"/>
              <a:gd name="connsiteY39" fmla="*/ 7158780 h 7192213"/>
              <a:gd name="connsiteX40" fmla="*/ 5596210 w 5638840"/>
              <a:gd name="connsiteY40" fmla="*/ 7192213 h 7192213"/>
              <a:gd name="connsiteX41" fmla="*/ 1982520 w 5638840"/>
              <a:gd name="connsiteY41" fmla="*/ 7192213 h 7192213"/>
              <a:gd name="connsiteX42" fmla="*/ 1976650 w 5638840"/>
              <a:gd name="connsiteY42" fmla="*/ 7189772 h 7192213"/>
              <a:gd name="connsiteX43" fmla="*/ 64205 w 5638840"/>
              <a:gd name="connsiteY43" fmla="*/ 7189772 h 7192213"/>
              <a:gd name="connsiteX44" fmla="*/ 28826 w 5638840"/>
              <a:gd name="connsiteY44" fmla="*/ 7165867 h 7192213"/>
              <a:gd name="connsiteX45" fmla="*/ 28826 w 5638840"/>
              <a:gd name="connsiteY45" fmla="*/ 6079439 h 7192213"/>
              <a:gd name="connsiteX46" fmla="*/ 18871 w 5638840"/>
              <a:gd name="connsiteY46" fmla="*/ 6043977 h 7192213"/>
              <a:gd name="connsiteX47" fmla="*/ 28826 w 5638840"/>
              <a:gd name="connsiteY47" fmla="*/ 6007501 h 7192213"/>
              <a:gd name="connsiteX48" fmla="*/ 28826 w 5638840"/>
              <a:gd name="connsiteY48" fmla="*/ 5521424 h 7192213"/>
              <a:gd name="connsiteX49" fmla="*/ 28826 w 5638840"/>
              <a:gd name="connsiteY49" fmla="*/ 5456903 h 7192213"/>
              <a:gd name="connsiteX50" fmla="*/ 18216 w 5638840"/>
              <a:gd name="connsiteY50" fmla="*/ 5420866 h 7192213"/>
              <a:gd name="connsiteX51" fmla="*/ 6056 w 5638840"/>
              <a:gd name="connsiteY51" fmla="*/ 5384020 h 7192213"/>
              <a:gd name="connsiteX52" fmla="*/ 815 w 5638840"/>
              <a:gd name="connsiteY52" fmla="*/ 5348515 h 7192213"/>
              <a:gd name="connsiteX53" fmla="*/ 0 w 5638840"/>
              <a:gd name="connsiteY53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34273 w 5635688"/>
              <a:gd name="connsiteY30" fmla="*/ 1025230 h 7192213"/>
              <a:gd name="connsiteX31" fmla="*/ 5629738 w 5635688"/>
              <a:gd name="connsiteY31" fmla="*/ 1088555 h 7192213"/>
              <a:gd name="connsiteX32" fmla="*/ 5629738 w 5635688"/>
              <a:gd name="connsiteY32" fmla="*/ 4092765 h 7192213"/>
              <a:gd name="connsiteX33" fmla="*/ 5629737 w 5635688"/>
              <a:gd name="connsiteY33" fmla="*/ 4092767 h 7192213"/>
              <a:gd name="connsiteX34" fmla="*/ 5629737 w 5635688"/>
              <a:gd name="connsiteY34" fmla="*/ 4412818 h 7192213"/>
              <a:gd name="connsiteX35" fmla="*/ 5629737 w 5635688"/>
              <a:gd name="connsiteY35" fmla="*/ 5426373 h 7192213"/>
              <a:gd name="connsiteX36" fmla="*/ 5629737 w 5635688"/>
              <a:gd name="connsiteY36" fmla="*/ 5848539 h 7192213"/>
              <a:gd name="connsiteX37" fmla="*/ 5629737 w 5635688"/>
              <a:gd name="connsiteY37" fmla="*/ 6736614 h 7192213"/>
              <a:gd name="connsiteX38" fmla="*/ 5629737 w 5635688"/>
              <a:gd name="connsiteY38" fmla="*/ 7158780 h 7192213"/>
              <a:gd name="connsiteX39" fmla="*/ 5596210 w 5635688"/>
              <a:gd name="connsiteY39" fmla="*/ 7192213 h 7192213"/>
              <a:gd name="connsiteX40" fmla="*/ 1982520 w 5635688"/>
              <a:gd name="connsiteY40" fmla="*/ 7192213 h 7192213"/>
              <a:gd name="connsiteX41" fmla="*/ 1976650 w 5635688"/>
              <a:gd name="connsiteY41" fmla="*/ 7189772 h 7192213"/>
              <a:gd name="connsiteX42" fmla="*/ 64205 w 5635688"/>
              <a:gd name="connsiteY42" fmla="*/ 7189772 h 7192213"/>
              <a:gd name="connsiteX43" fmla="*/ 28826 w 5635688"/>
              <a:gd name="connsiteY43" fmla="*/ 7165867 h 7192213"/>
              <a:gd name="connsiteX44" fmla="*/ 28826 w 5635688"/>
              <a:gd name="connsiteY44" fmla="*/ 6079439 h 7192213"/>
              <a:gd name="connsiteX45" fmla="*/ 18871 w 5635688"/>
              <a:gd name="connsiteY45" fmla="*/ 6043977 h 7192213"/>
              <a:gd name="connsiteX46" fmla="*/ 28826 w 5635688"/>
              <a:gd name="connsiteY46" fmla="*/ 6007501 h 7192213"/>
              <a:gd name="connsiteX47" fmla="*/ 28826 w 5635688"/>
              <a:gd name="connsiteY47" fmla="*/ 5521424 h 7192213"/>
              <a:gd name="connsiteX48" fmla="*/ 28826 w 5635688"/>
              <a:gd name="connsiteY48" fmla="*/ 5456903 h 7192213"/>
              <a:gd name="connsiteX49" fmla="*/ 18216 w 5635688"/>
              <a:gd name="connsiteY49" fmla="*/ 5420866 h 7192213"/>
              <a:gd name="connsiteX50" fmla="*/ 6056 w 5635688"/>
              <a:gd name="connsiteY50" fmla="*/ 5384020 h 7192213"/>
              <a:gd name="connsiteX51" fmla="*/ 815 w 5635688"/>
              <a:gd name="connsiteY51" fmla="*/ 5348515 h 7192213"/>
              <a:gd name="connsiteX52" fmla="*/ 0 w 5635688"/>
              <a:gd name="connsiteY52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1088555 h 7192213"/>
              <a:gd name="connsiteX31" fmla="*/ 5629738 w 5635688"/>
              <a:gd name="connsiteY31" fmla="*/ 4092765 h 7192213"/>
              <a:gd name="connsiteX32" fmla="*/ 5629737 w 5635688"/>
              <a:gd name="connsiteY32" fmla="*/ 4092767 h 7192213"/>
              <a:gd name="connsiteX33" fmla="*/ 5629737 w 5635688"/>
              <a:gd name="connsiteY33" fmla="*/ 4412818 h 7192213"/>
              <a:gd name="connsiteX34" fmla="*/ 5629737 w 5635688"/>
              <a:gd name="connsiteY34" fmla="*/ 5426373 h 7192213"/>
              <a:gd name="connsiteX35" fmla="*/ 5629737 w 5635688"/>
              <a:gd name="connsiteY35" fmla="*/ 5848539 h 7192213"/>
              <a:gd name="connsiteX36" fmla="*/ 5629737 w 5635688"/>
              <a:gd name="connsiteY36" fmla="*/ 6736614 h 7192213"/>
              <a:gd name="connsiteX37" fmla="*/ 5629737 w 5635688"/>
              <a:gd name="connsiteY37" fmla="*/ 7158780 h 7192213"/>
              <a:gd name="connsiteX38" fmla="*/ 5596210 w 5635688"/>
              <a:gd name="connsiteY38" fmla="*/ 7192213 h 7192213"/>
              <a:gd name="connsiteX39" fmla="*/ 1982520 w 5635688"/>
              <a:gd name="connsiteY39" fmla="*/ 7192213 h 7192213"/>
              <a:gd name="connsiteX40" fmla="*/ 1976650 w 5635688"/>
              <a:gd name="connsiteY40" fmla="*/ 7189772 h 7192213"/>
              <a:gd name="connsiteX41" fmla="*/ 64205 w 5635688"/>
              <a:gd name="connsiteY41" fmla="*/ 7189772 h 7192213"/>
              <a:gd name="connsiteX42" fmla="*/ 28826 w 5635688"/>
              <a:gd name="connsiteY42" fmla="*/ 7165867 h 7192213"/>
              <a:gd name="connsiteX43" fmla="*/ 28826 w 5635688"/>
              <a:gd name="connsiteY43" fmla="*/ 6079439 h 7192213"/>
              <a:gd name="connsiteX44" fmla="*/ 18871 w 5635688"/>
              <a:gd name="connsiteY44" fmla="*/ 6043977 h 7192213"/>
              <a:gd name="connsiteX45" fmla="*/ 28826 w 5635688"/>
              <a:gd name="connsiteY45" fmla="*/ 6007501 h 7192213"/>
              <a:gd name="connsiteX46" fmla="*/ 28826 w 5635688"/>
              <a:gd name="connsiteY46" fmla="*/ 5521424 h 7192213"/>
              <a:gd name="connsiteX47" fmla="*/ 28826 w 5635688"/>
              <a:gd name="connsiteY47" fmla="*/ 5456903 h 7192213"/>
              <a:gd name="connsiteX48" fmla="*/ 18216 w 5635688"/>
              <a:gd name="connsiteY48" fmla="*/ 5420866 h 7192213"/>
              <a:gd name="connsiteX49" fmla="*/ 6056 w 5635688"/>
              <a:gd name="connsiteY49" fmla="*/ 5384020 h 7192213"/>
              <a:gd name="connsiteX50" fmla="*/ 815 w 5635688"/>
              <a:gd name="connsiteY50" fmla="*/ 5348515 h 7192213"/>
              <a:gd name="connsiteX51" fmla="*/ 0 w 5635688"/>
              <a:gd name="connsiteY51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4092767 h 7192213"/>
              <a:gd name="connsiteX32" fmla="*/ 5629737 w 5635688"/>
              <a:gd name="connsiteY32" fmla="*/ 4412818 h 7192213"/>
              <a:gd name="connsiteX33" fmla="*/ 5629737 w 5635688"/>
              <a:gd name="connsiteY33" fmla="*/ 5426373 h 7192213"/>
              <a:gd name="connsiteX34" fmla="*/ 5629737 w 5635688"/>
              <a:gd name="connsiteY34" fmla="*/ 5848539 h 7192213"/>
              <a:gd name="connsiteX35" fmla="*/ 5629737 w 5635688"/>
              <a:gd name="connsiteY35" fmla="*/ 6736614 h 7192213"/>
              <a:gd name="connsiteX36" fmla="*/ 5629737 w 5635688"/>
              <a:gd name="connsiteY36" fmla="*/ 7158780 h 7192213"/>
              <a:gd name="connsiteX37" fmla="*/ 5596210 w 5635688"/>
              <a:gd name="connsiteY37" fmla="*/ 7192213 h 7192213"/>
              <a:gd name="connsiteX38" fmla="*/ 1982520 w 5635688"/>
              <a:gd name="connsiteY38" fmla="*/ 7192213 h 7192213"/>
              <a:gd name="connsiteX39" fmla="*/ 1976650 w 5635688"/>
              <a:gd name="connsiteY39" fmla="*/ 7189772 h 7192213"/>
              <a:gd name="connsiteX40" fmla="*/ 64205 w 5635688"/>
              <a:gd name="connsiteY40" fmla="*/ 7189772 h 7192213"/>
              <a:gd name="connsiteX41" fmla="*/ 28826 w 5635688"/>
              <a:gd name="connsiteY41" fmla="*/ 7165867 h 7192213"/>
              <a:gd name="connsiteX42" fmla="*/ 28826 w 5635688"/>
              <a:gd name="connsiteY42" fmla="*/ 6079439 h 7192213"/>
              <a:gd name="connsiteX43" fmla="*/ 18871 w 5635688"/>
              <a:gd name="connsiteY43" fmla="*/ 6043977 h 7192213"/>
              <a:gd name="connsiteX44" fmla="*/ 28826 w 5635688"/>
              <a:gd name="connsiteY44" fmla="*/ 6007501 h 7192213"/>
              <a:gd name="connsiteX45" fmla="*/ 28826 w 5635688"/>
              <a:gd name="connsiteY45" fmla="*/ 5521424 h 7192213"/>
              <a:gd name="connsiteX46" fmla="*/ 28826 w 5635688"/>
              <a:gd name="connsiteY46" fmla="*/ 5456903 h 7192213"/>
              <a:gd name="connsiteX47" fmla="*/ 18216 w 5635688"/>
              <a:gd name="connsiteY47" fmla="*/ 5420866 h 7192213"/>
              <a:gd name="connsiteX48" fmla="*/ 6056 w 5635688"/>
              <a:gd name="connsiteY48" fmla="*/ 5384020 h 7192213"/>
              <a:gd name="connsiteX49" fmla="*/ 815 w 5635688"/>
              <a:gd name="connsiteY49" fmla="*/ 5348515 h 7192213"/>
              <a:gd name="connsiteX50" fmla="*/ 0 w 5635688"/>
              <a:gd name="connsiteY50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4412818 h 7192213"/>
              <a:gd name="connsiteX32" fmla="*/ 5629737 w 5635688"/>
              <a:gd name="connsiteY32" fmla="*/ 5426373 h 7192213"/>
              <a:gd name="connsiteX33" fmla="*/ 5629737 w 5635688"/>
              <a:gd name="connsiteY33" fmla="*/ 5848539 h 7192213"/>
              <a:gd name="connsiteX34" fmla="*/ 5629737 w 5635688"/>
              <a:gd name="connsiteY34" fmla="*/ 6736614 h 7192213"/>
              <a:gd name="connsiteX35" fmla="*/ 5629737 w 5635688"/>
              <a:gd name="connsiteY35" fmla="*/ 7158780 h 7192213"/>
              <a:gd name="connsiteX36" fmla="*/ 5596210 w 5635688"/>
              <a:gd name="connsiteY36" fmla="*/ 7192213 h 7192213"/>
              <a:gd name="connsiteX37" fmla="*/ 1982520 w 5635688"/>
              <a:gd name="connsiteY37" fmla="*/ 7192213 h 7192213"/>
              <a:gd name="connsiteX38" fmla="*/ 1976650 w 5635688"/>
              <a:gd name="connsiteY38" fmla="*/ 7189772 h 7192213"/>
              <a:gd name="connsiteX39" fmla="*/ 64205 w 5635688"/>
              <a:gd name="connsiteY39" fmla="*/ 7189772 h 7192213"/>
              <a:gd name="connsiteX40" fmla="*/ 28826 w 5635688"/>
              <a:gd name="connsiteY40" fmla="*/ 7165867 h 7192213"/>
              <a:gd name="connsiteX41" fmla="*/ 28826 w 5635688"/>
              <a:gd name="connsiteY41" fmla="*/ 6079439 h 7192213"/>
              <a:gd name="connsiteX42" fmla="*/ 18871 w 5635688"/>
              <a:gd name="connsiteY42" fmla="*/ 6043977 h 7192213"/>
              <a:gd name="connsiteX43" fmla="*/ 28826 w 5635688"/>
              <a:gd name="connsiteY43" fmla="*/ 6007501 h 7192213"/>
              <a:gd name="connsiteX44" fmla="*/ 28826 w 5635688"/>
              <a:gd name="connsiteY44" fmla="*/ 5521424 h 7192213"/>
              <a:gd name="connsiteX45" fmla="*/ 28826 w 5635688"/>
              <a:gd name="connsiteY45" fmla="*/ 5456903 h 7192213"/>
              <a:gd name="connsiteX46" fmla="*/ 18216 w 5635688"/>
              <a:gd name="connsiteY46" fmla="*/ 5420866 h 7192213"/>
              <a:gd name="connsiteX47" fmla="*/ 6056 w 5635688"/>
              <a:gd name="connsiteY47" fmla="*/ 5384020 h 7192213"/>
              <a:gd name="connsiteX48" fmla="*/ 815 w 5635688"/>
              <a:gd name="connsiteY48" fmla="*/ 5348515 h 7192213"/>
              <a:gd name="connsiteX49" fmla="*/ 0 w 5635688"/>
              <a:gd name="connsiteY49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5426373 h 7192213"/>
              <a:gd name="connsiteX32" fmla="*/ 5629737 w 5635688"/>
              <a:gd name="connsiteY32" fmla="*/ 5848539 h 7192213"/>
              <a:gd name="connsiteX33" fmla="*/ 5629737 w 5635688"/>
              <a:gd name="connsiteY33" fmla="*/ 6736614 h 7192213"/>
              <a:gd name="connsiteX34" fmla="*/ 5629737 w 5635688"/>
              <a:gd name="connsiteY34" fmla="*/ 7158780 h 7192213"/>
              <a:gd name="connsiteX35" fmla="*/ 5596210 w 5635688"/>
              <a:gd name="connsiteY35" fmla="*/ 7192213 h 7192213"/>
              <a:gd name="connsiteX36" fmla="*/ 1982520 w 5635688"/>
              <a:gd name="connsiteY36" fmla="*/ 7192213 h 7192213"/>
              <a:gd name="connsiteX37" fmla="*/ 1976650 w 5635688"/>
              <a:gd name="connsiteY37" fmla="*/ 7189772 h 7192213"/>
              <a:gd name="connsiteX38" fmla="*/ 64205 w 5635688"/>
              <a:gd name="connsiteY38" fmla="*/ 7189772 h 7192213"/>
              <a:gd name="connsiteX39" fmla="*/ 28826 w 5635688"/>
              <a:gd name="connsiteY39" fmla="*/ 7165867 h 7192213"/>
              <a:gd name="connsiteX40" fmla="*/ 28826 w 5635688"/>
              <a:gd name="connsiteY40" fmla="*/ 6079439 h 7192213"/>
              <a:gd name="connsiteX41" fmla="*/ 18871 w 5635688"/>
              <a:gd name="connsiteY41" fmla="*/ 6043977 h 7192213"/>
              <a:gd name="connsiteX42" fmla="*/ 28826 w 5635688"/>
              <a:gd name="connsiteY42" fmla="*/ 6007501 h 7192213"/>
              <a:gd name="connsiteX43" fmla="*/ 28826 w 5635688"/>
              <a:gd name="connsiteY43" fmla="*/ 5521424 h 7192213"/>
              <a:gd name="connsiteX44" fmla="*/ 28826 w 5635688"/>
              <a:gd name="connsiteY44" fmla="*/ 5456903 h 7192213"/>
              <a:gd name="connsiteX45" fmla="*/ 18216 w 5635688"/>
              <a:gd name="connsiteY45" fmla="*/ 5420866 h 7192213"/>
              <a:gd name="connsiteX46" fmla="*/ 6056 w 5635688"/>
              <a:gd name="connsiteY46" fmla="*/ 5384020 h 7192213"/>
              <a:gd name="connsiteX47" fmla="*/ 815 w 5635688"/>
              <a:gd name="connsiteY47" fmla="*/ 5348515 h 7192213"/>
              <a:gd name="connsiteX48" fmla="*/ 0 w 5635688"/>
              <a:gd name="connsiteY48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7 w 5635688"/>
              <a:gd name="connsiteY30" fmla="*/ 5426373 h 7192213"/>
              <a:gd name="connsiteX31" fmla="*/ 5629737 w 5635688"/>
              <a:gd name="connsiteY31" fmla="*/ 5848539 h 7192213"/>
              <a:gd name="connsiteX32" fmla="*/ 5629737 w 5635688"/>
              <a:gd name="connsiteY32" fmla="*/ 6736614 h 7192213"/>
              <a:gd name="connsiteX33" fmla="*/ 5629737 w 5635688"/>
              <a:gd name="connsiteY33" fmla="*/ 7158780 h 7192213"/>
              <a:gd name="connsiteX34" fmla="*/ 5596210 w 5635688"/>
              <a:gd name="connsiteY34" fmla="*/ 7192213 h 7192213"/>
              <a:gd name="connsiteX35" fmla="*/ 1982520 w 5635688"/>
              <a:gd name="connsiteY35" fmla="*/ 7192213 h 7192213"/>
              <a:gd name="connsiteX36" fmla="*/ 1976650 w 5635688"/>
              <a:gd name="connsiteY36" fmla="*/ 7189772 h 7192213"/>
              <a:gd name="connsiteX37" fmla="*/ 64205 w 5635688"/>
              <a:gd name="connsiteY37" fmla="*/ 7189772 h 7192213"/>
              <a:gd name="connsiteX38" fmla="*/ 28826 w 5635688"/>
              <a:gd name="connsiteY38" fmla="*/ 7165867 h 7192213"/>
              <a:gd name="connsiteX39" fmla="*/ 28826 w 5635688"/>
              <a:gd name="connsiteY39" fmla="*/ 6079439 h 7192213"/>
              <a:gd name="connsiteX40" fmla="*/ 18871 w 5635688"/>
              <a:gd name="connsiteY40" fmla="*/ 6043977 h 7192213"/>
              <a:gd name="connsiteX41" fmla="*/ 28826 w 5635688"/>
              <a:gd name="connsiteY41" fmla="*/ 6007501 h 7192213"/>
              <a:gd name="connsiteX42" fmla="*/ 28826 w 5635688"/>
              <a:gd name="connsiteY42" fmla="*/ 5521424 h 7192213"/>
              <a:gd name="connsiteX43" fmla="*/ 28826 w 5635688"/>
              <a:gd name="connsiteY43" fmla="*/ 5456903 h 7192213"/>
              <a:gd name="connsiteX44" fmla="*/ 18216 w 5635688"/>
              <a:gd name="connsiteY44" fmla="*/ 5420866 h 7192213"/>
              <a:gd name="connsiteX45" fmla="*/ 6056 w 5635688"/>
              <a:gd name="connsiteY45" fmla="*/ 5384020 h 7192213"/>
              <a:gd name="connsiteX46" fmla="*/ 815 w 5635688"/>
              <a:gd name="connsiteY46" fmla="*/ 5348515 h 7192213"/>
              <a:gd name="connsiteX47" fmla="*/ 0 w 5635688"/>
              <a:gd name="connsiteY47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8 w 5629738"/>
              <a:gd name="connsiteY28" fmla="*/ 900024 h 7192213"/>
              <a:gd name="connsiteX29" fmla="*/ 5629737 w 5629738"/>
              <a:gd name="connsiteY29" fmla="*/ 5426373 h 7192213"/>
              <a:gd name="connsiteX30" fmla="*/ 5629737 w 5629738"/>
              <a:gd name="connsiteY30" fmla="*/ 5848539 h 7192213"/>
              <a:gd name="connsiteX31" fmla="*/ 5629737 w 5629738"/>
              <a:gd name="connsiteY31" fmla="*/ 6736614 h 7192213"/>
              <a:gd name="connsiteX32" fmla="*/ 5629737 w 5629738"/>
              <a:gd name="connsiteY32" fmla="*/ 7158780 h 7192213"/>
              <a:gd name="connsiteX33" fmla="*/ 5596210 w 5629738"/>
              <a:gd name="connsiteY33" fmla="*/ 7192213 h 7192213"/>
              <a:gd name="connsiteX34" fmla="*/ 1982520 w 5629738"/>
              <a:gd name="connsiteY34" fmla="*/ 7192213 h 7192213"/>
              <a:gd name="connsiteX35" fmla="*/ 1976650 w 5629738"/>
              <a:gd name="connsiteY35" fmla="*/ 7189772 h 7192213"/>
              <a:gd name="connsiteX36" fmla="*/ 64205 w 5629738"/>
              <a:gd name="connsiteY36" fmla="*/ 7189772 h 7192213"/>
              <a:gd name="connsiteX37" fmla="*/ 28826 w 5629738"/>
              <a:gd name="connsiteY37" fmla="*/ 7165867 h 7192213"/>
              <a:gd name="connsiteX38" fmla="*/ 28826 w 5629738"/>
              <a:gd name="connsiteY38" fmla="*/ 6079439 h 7192213"/>
              <a:gd name="connsiteX39" fmla="*/ 18871 w 5629738"/>
              <a:gd name="connsiteY39" fmla="*/ 6043977 h 7192213"/>
              <a:gd name="connsiteX40" fmla="*/ 28826 w 5629738"/>
              <a:gd name="connsiteY40" fmla="*/ 6007501 h 7192213"/>
              <a:gd name="connsiteX41" fmla="*/ 28826 w 5629738"/>
              <a:gd name="connsiteY41" fmla="*/ 5521424 h 7192213"/>
              <a:gd name="connsiteX42" fmla="*/ 28826 w 5629738"/>
              <a:gd name="connsiteY42" fmla="*/ 5456903 h 7192213"/>
              <a:gd name="connsiteX43" fmla="*/ 18216 w 5629738"/>
              <a:gd name="connsiteY43" fmla="*/ 5420866 h 7192213"/>
              <a:gd name="connsiteX44" fmla="*/ 6056 w 5629738"/>
              <a:gd name="connsiteY44" fmla="*/ 5384020 h 7192213"/>
              <a:gd name="connsiteX45" fmla="*/ 815 w 5629738"/>
              <a:gd name="connsiteY45" fmla="*/ 5348515 h 7192213"/>
              <a:gd name="connsiteX46" fmla="*/ 0 w 5629738"/>
              <a:gd name="connsiteY46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5848539 h 7192213"/>
              <a:gd name="connsiteX30" fmla="*/ 5629737 w 5629738"/>
              <a:gd name="connsiteY30" fmla="*/ 6736614 h 7192213"/>
              <a:gd name="connsiteX31" fmla="*/ 5629737 w 5629738"/>
              <a:gd name="connsiteY31" fmla="*/ 7158780 h 7192213"/>
              <a:gd name="connsiteX32" fmla="*/ 5596210 w 5629738"/>
              <a:gd name="connsiteY32" fmla="*/ 7192213 h 7192213"/>
              <a:gd name="connsiteX33" fmla="*/ 1982520 w 5629738"/>
              <a:gd name="connsiteY33" fmla="*/ 7192213 h 7192213"/>
              <a:gd name="connsiteX34" fmla="*/ 1976650 w 5629738"/>
              <a:gd name="connsiteY34" fmla="*/ 7189772 h 7192213"/>
              <a:gd name="connsiteX35" fmla="*/ 64205 w 5629738"/>
              <a:gd name="connsiteY35" fmla="*/ 7189772 h 7192213"/>
              <a:gd name="connsiteX36" fmla="*/ 28826 w 5629738"/>
              <a:gd name="connsiteY36" fmla="*/ 7165867 h 7192213"/>
              <a:gd name="connsiteX37" fmla="*/ 28826 w 5629738"/>
              <a:gd name="connsiteY37" fmla="*/ 6079439 h 7192213"/>
              <a:gd name="connsiteX38" fmla="*/ 18871 w 5629738"/>
              <a:gd name="connsiteY38" fmla="*/ 6043977 h 7192213"/>
              <a:gd name="connsiteX39" fmla="*/ 28826 w 5629738"/>
              <a:gd name="connsiteY39" fmla="*/ 6007501 h 7192213"/>
              <a:gd name="connsiteX40" fmla="*/ 28826 w 5629738"/>
              <a:gd name="connsiteY40" fmla="*/ 5521424 h 7192213"/>
              <a:gd name="connsiteX41" fmla="*/ 28826 w 5629738"/>
              <a:gd name="connsiteY41" fmla="*/ 5456903 h 7192213"/>
              <a:gd name="connsiteX42" fmla="*/ 18216 w 5629738"/>
              <a:gd name="connsiteY42" fmla="*/ 5420866 h 7192213"/>
              <a:gd name="connsiteX43" fmla="*/ 6056 w 5629738"/>
              <a:gd name="connsiteY43" fmla="*/ 5384020 h 7192213"/>
              <a:gd name="connsiteX44" fmla="*/ 815 w 5629738"/>
              <a:gd name="connsiteY44" fmla="*/ 5348515 h 7192213"/>
              <a:gd name="connsiteX45" fmla="*/ 0 w 5629738"/>
              <a:gd name="connsiteY45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5848539 h 7192213"/>
              <a:gd name="connsiteX30" fmla="*/ 5629737 w 5629738"/>
              <a:gd name="connsiteY30" fmla="*/ 7158780 h 7192213"/>
              <a:gd name="connsiteX31" fmla="*/ 5596210 w 5629738"/>
              <a:gd name="connsiteY31" fmla="*/ 7192213 h 7192213"/>
              <a:gd name="connsiteX32" fmla="*/ 1982520 w 5629738"/>
              <a:gd name="connsiteY32" fmla="*/ 7192213 h 7192213"/>
              <a:gd name="connsiteX33" fmla="*/ 1976650 w 5629738"/>
              <a:gd name="connsiteY33" fmla="*/ 7189772 h 7192213"/>
              <a:gd name="connsiteX34" fmla="*/ 64205 w 5629738"/>
              <a:gd name="connsiteY34" fmla="*/ 7189772 h 7192213"/>
              <a:gd name="connsiteX35" fmla="*/ 28826 w 5629738"/>
              <a:gd name="connsiteY35" fmla="*/ 7165867 h 7192213"/>
              <a:gd name="connsiteX36" fmla="*/ 28826 w 5629738"/>
              <a:gd name="connsiteY36" fmla="*/ 6079439 h 7192213"/>
              <a:gd name="connsiteX37" fmla="*/ 18871 w 5629738"/>
              <a:gd name="connsiteY37" fmla="*/ 6043977 h 7192213"/>
              <a:gd name="connsiteX38" fmla="*/ 28826 w 5629738"/>
              <a:gd name="connsiteY38" fmla="*/ 6007501 h 7192213"/>
              <a:gd name="connsiteX39" fmla="*/ 28826 w 5629738"/>
              <a:gd name="connsiteY39" fmla="*/ 5521424 h 7192213"/>
              <a:gd name="connsiteX40" fmla="*/ 28826 w 5629738"/>
              <a:gd name="connsiteY40" fmla="*/ 5456903 h 7192213"/>
              <a:gd name="connsiteX41" fmla="*/ 18216 w 5629738"/>
              <a:gd name="connsiteY41" fmla="*/ 5420866 h 7192213"/>
              <a:gd name="connsiteX42" fmla="*/ 6056 w 5629738"/>
              <a:gd name="connsiteY42" fmla="*/ 5384020 h 7192213"/>
              <a:gd name="connsiteX43" fmla="*/ 815 w 5629738"/>
              <a:gd name="connsiteY43" fmla="*/ 5348515 h 7192213"/>
              <a:gd name="connsiteX44" fmla="*/ 0 w 5629738"/>
              <a:gd name="connsiteY44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7158780 h 7192213"/>
              <a:gd name="connsiteX30" fmla="*/ 5596210 w 5629738"/>
              <a:gd name="connsiteY30" fmla="*/ 7192213 h 7192213"/>
              <a:gd name="connsiteX31" fmla="*/ 1982520 w 5629738"/>
              <a:gd name="connsiteY31" fmla="*/ 7192213 h 7192213"/>
              <a:gd name="connsiteX32" fmla="*/ 1976650 w 5629738"/>
              <a:gd name="connsiteY32" fmla="*/ 7189772 h 7192213"/>
              <a:gd name="connsiteX33" fmla="*/ 64205 w 5629738"/>
              <a:gd name="connsiteY33" fmla="*/ 7189772 h 7192213"/>
              <a:gd name="connsiteX34" fmla="*/ 28826 w 5629738"/>
              <a:gd name="connsiteY34" fmla="*/ 7165867 h 7192213"/>
              <a:gd name="connsiteX35" fmla="*/ 28826 w 5629738"/>
              <a:gd name="connsiteY35" fmla="*/ 6079439 h 7192213"/>
              <a:gd name="connsiteX36" fmla="*/ 18871 w 5629738"/>
              <a:gd name="connsiteY36" fmla="*/ 6043977 h 7192213"/>
              <a:gd name="connsiteX37" fmla="*/ 28826 w 5629738"/>
              <a:gd name="connsiteY37" fmla="*/ 6007501 h 7192213"/>
              <a:gd name="connsiteX38" fmla="*/ 28826 w 5629738"/>
              <a:gd name="connsiteY38" fmla="*/ 5521424 h 7192213"/>
              <a:gd name="connsiteX39" fmla="*/ 28826 w 5629738"/>
              <a:gd name="connsiteY39" fmla="*/ 5456903 h 7192213"/>
              <a:gd name="connsiteX40" fmla="*/ 18216 w 5629738"/>
              <a:gd name="connsiteY40" fmla="*/ 5420866 h 7192213"/>
              <a:gd name="connsiteX41" fmla="*/ 6056 w 5629738"/>
              <a:gd name="connsiteY41" fmla="*/ 5384020 h 7192213"/>
              <a:gd name="connsiteX42" fmla="*/ 815 w 5629738"/>
              <a:gd name="connsiteY42" fmla="*/ 5348515 h 7192213"/>
              <a:gd name="connsiteX43" fmla="*/ 0 w 5629738"/>
              <a:gd name="connsiteY43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1982520 w 5633928"/>
              <a:gd name="connsiteY30" fmla="*/ 7192213 h 7192213"/>
              <a:gd name="connsiteX31" fmla="*/ 1976650 w 5633928"/>
              <a:gd name="connsiteY31" fmla="*/ 7189772 h 7192213"/>
              <a:gd name="connsiteX32" fmla="*/ 64205 w 5633928"/>
              <a:gd name="connsiteY32" fmla="*/ 7189772 h 7192213"/>
              <a:gd name="connsiteX33" fmla="*/ 28826 w 5633928"/>
              <a:gd name="connsiteY33" fmla="*/ 7165867 h 7192213"/>
              <a:gd name="connsiteX34" fmla="*/ 28826 w 5633928"/>
              <a:gd name="connsiteY34" fmla="*/ 6079439 h 7192213"/>
              <a:gd name="connsiteX35" fmla="*/ 18871 w 5633928"/>
              <a:gd name="connsiteY35" fmla="*/ 6043977 h 7192213"/>
              <a:gd name="connsiteX36" fmla="*/ 28826 w 5633928"/>
              <a:gd name="connsiteY36" fmla="*/ 6007501 h 7192213"/>
              <a:gd name="connsiteX37" fmla="*/ 28826 w 5633928"/>
              <a:gd name="connsiteY37" fmla="*/ 5521424 h 7192213"/>
              <a:gd name="connsiteX38" fmla="*/ 28826 w 5633928"/>
              <a:gd name="connsiteY38" fmla="*/ 5456903 h 7192213"/>
              <a:gd name="connsiteX39" fmla="*/ 18216 w 5633928"/>
              <a:gd name="connsiteY39" fmla="*/ 5420866 h 7192213"/>
              <a:gd name="connsiteX40" fmla="*/ 6056 w 5633928"/>
              <a:gd name="connsiteY40" fmla="*/ 5384020 h 7192213"/>
              <a:gd name="connsiteX41" fmla="*/ 815 w 5633928"/>
              <a:gd name="connsiteY41" fmla="*/ 5348515 h 7192213"/>
              <a:gd name="connsiteX42" fmla="*/ 0 w 5633928"/>
              <a:gd name="connsiteY42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1982520 w 5633928"/>
              <a:gd name="connsiteY30" fmla="*/ 7192213 h 7192213"/>
              <a:gd name="connsiteX31" fmla="*/ 64205 w 5633928"/>
              <a:gd name="connsiteY31" fmla="*/ 7189772 h 7192213"/>
              <a:gd name="connsiteX32" fmla="*/ 28826 w 5633928"/>
              <a:gd name="connsiteY32" fmla="*/ 7165867 h 7192213"/>
              <a:gd name="connsiteX33" fmla="*/ 28826 w 5633928"/>
              <a:gd name="connsiteY33" fmla="*/ 6079439 h 7192213"/>
              <a:gd name="connsiteX34" fmla="*/ 18871 w 5633928"/>
              <a:gd name="connsiteY34" fmla="*/ 6043977 h 7192213"/>
              <a:gd name="connsiteX35" fmla="*/ 28826 w 5633928"/>
              <a:gd name="connsiteY35" fmla="*/ 6007501 h 7192213"/>
              <a:gd name="connsiteX36" fmla="*/ 28826 w 5633928"/>
              <a:gd name="connsiteY36" fmla="*/ 5521424 h 7192213"/>
              <a:gd name="connsiteX37" fmla="*/ 28826 w 5633928"/>
              <a:gd name="connsiteY37" fmla="*/ 5456903 h 7192213"/>
              <a:gd name="connsiteX38" fmla="*/ 18216 w 5633928"/>
              <a:gd name="connsiteY38" fmla="*/ 5420866 h 7192213"/>
              <a:gd name="connsiteX39" fmla="*/ 6056 w 5633928"/>
              <a:gd name="connsiteY39" fmla="*/ 5384020 h 7192213"/>
              <a:gd name="connsiteX40" fmla="*/ 815 w 5633928"/>
              <a:gd name="connsiteY40" fmla="*/ 5348515 h 7192213"/>
              <a:gd name="connsiteX41" fmla="*/ 0 w 5633928"/>
              <a:gd name="connsiteY41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64205 w 5633928"/>
              <a:gd name="connsiteY30" fmla="*/ 7189772 h 7192213"/>
              <a:gd name="connsiteX31" fmla="*/ 28826 w 5633928"/>
              <a:gd name="connsiteY31" fmla="*/ 7165867 h 7192213"/>
              <a:gd name="connsiteX32" fmla="*/ 28826 w 5633928"/>
              <a:gd name="connsiteY32" fmla="*/ 6079439 h 7192213"/>
              <a:gd name="connsiteX33" fmla="*/ 18871 w 5633928"/>
              <a:gd name="connsiteY33" fmla="*/ 6043977 h 7192213"/>
              <a:gd name="connsiteX34" fmla="*/ 28826 w 5633928"/>
              <a:gd name="connsiteY34" fmla="*/ 6007501 h 7192213"/>
              <a:gd name="connsiteX35" fmla="*/ 28826 w 5633928"/>
              <a:gd name="connsiteY35" fmla="*/ 5521424 h 7192213"/>
              <a:gd name="connsiteX36" fmla="*/ 28826 w 5633928"/>
              <a:gd name="connsiteY36" fmla="*/ 5456903 h 7192213"/>
              <a:gd name="connsiteX37" fmla="*/ 18216 w 5633928"/>
              <a:gd name="connsiteY37" fmla="*/ 5420866 h 7192213"/>
              <a:gd name="connsiteX38" fmla="*/ 6056 w 5633928"/>
              <a:gd name="connsiteY38" fmla="*/ 5384020 h 7192213"/>
              <a:gd name="connsiteX39" fmla="*/ 815 w 5633928"/>
              <a:gd name="connsiteY39" fmla="*/ 5348515 h 7192213"/>
              <a:gd name="connsiteX40" fmla="*/ 0 w 5633928"/>
              <a:gd name="connsiteY40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5549063 w 5633928"/>
              <a:gd name="connsiteY21" fmla="*/ 0 h 7192213"/>
              <a:gd name="connsiteX22" fmla="*/ 5549068 w 5633928"/>
              <a:gd name="connsiteY22" fmla="*/ 2 h 7192213"/>
              <a:gd name="connsiteX23" fmla="*/ 5553587 w 5633928"/>
              <a:gd name="connsiteY23" fmla="*/ 0 h 7192213"/>
              <a:gd name="connsiteX24" fmla="*/ 5559961 w 5633928"/>
              <a:gd name="connsiteY24" fmla="*/ 3034 h 7192213"/>
              <a:gd name="connsiteX25" fmla="*/ 5596211 w 5633928"/>
              <a:gd name="connsiteY25" fmla="*/ 3034 h 7192213"/>
              <a:gd name="connsiteX26" fmla="*/ 5629738 w 5633928"/>
              <a:gd name="connsiteY26" fmla="*/ 36562 h 7192213"/>
              <a:gd name="connsiteX27" fmla="*/ 5629737 w 5633928"/>
              <a:gd name="connsiteY27" fmla="*/ 7158780 h 7192213"/>
              <a:gd name="connsiteX28" fmla="*/ 5596210 w 5633928"/>
              <a:gd name="connsiteY28" fmla="*/ 7192213 h 7192213"/>
              <a:gd name="connsiteX29" fmla="*/ 64205 w 5633928"/>
              <a:gd name="connsiteY29" fmla="*/ 7189772 h 7192213"/>
              <a:gd name="connsiteX30" fmla="*/ 28826 w 5633928"/>
              <a:gd name="connsiteY30" fmla="*/ 7165867 h 7192213"/>
              <a:gd name="connsiteX31" fmla="*/ 28826 w 5633928"/>
              <a:gd name="connsiteY31" fmla="*/ 6079439 h 7192213"/>
              <a:gd name="connsiteX32" fmla="*/ 18871 w 5633928"/>
              <a:gd name="connsiteY32" fmla="*/ 6043977 h 7192213"/>
              <a:gd name="connsiteX33" fmla="*/ 28826 w 5633928"/>
              <a:gd name="connsiteY33" fmla="*/ 6007501 h 7192213"/>
              <a:gd name="connsiteX34" fmla="*/ 28826 w 5633928"/>
              <a:gd name="connsiteY34" fmla="*/ 5521424 h 7192213"/>
              <a:gd name="connsiteX35" fmla="*/ 28826 w 5633928"/>
              <a:gd name="connsiteY35" fmla="*/ 5456903 h 7192213"/>
              <a:gd name="connsiteX36" fmla="*/ 18216 w 5633928"/>
              <a:gd name="connsiteY36" fmla="*/ 5420866 h 7192213"/>
              <a:gd name="connsiteX37" fmla="*/ 6056 w 5633928"/>
              <a:gd name="connsiteY37" fmla="*/ 5384020 h 7192213"/>
              <a:gd name="connsiteX38" fmla="*/ 815 w 5633928"/>
              <a:gd name="connsiteY38" fmla="*/ 5348515 h 7192213"/>
              <a:gd name="connsiteX39" fmla="*/ 0 w 5633928"/>
              <a:gd name="connsiteY39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5549063 w 5633928"/>
              <a:gd name="connsiteY20" fmla="*/ 0 h 7192213"/>
              <a:gd name="connsiteX21" fmla="*/ 5549068 w 5633928"/>
              <a:gd name="connsiteY21" fmla="*/ 2 h 7192213"/>
              <a:gd name="connsiteX22" fmla="*/ 5553587 w 5633928"/>
              <a:gd name="connsiteY22" fmla="*/ 0 h 7192213"/>
              <a:gd name="connsiteX23" fmla="*/ 5559961 w 5633928"/>
              <a:gd name="connsiteY23" fmla="*/ 3034 h 7192213"/>
              <a:gd name="connsiteX24" fmla="*/ 5596211 w 5633928"/>
              <a:gd name="connsiteY24" fmla="*/ 3034 h 7192213"/>
              <a:gd name="connsiteX25" fmla="*/ 5629738 w 5633928"/>
              <a:gd name="connsiteY25" fmla="*/ 36562 h 7192213"/>
              <a:gd name="connsiteX26" fmla="*/ 5629737 w 5633928"/>
              <a:gd name="connsiteY26" fmla="*/ 7158780 h 7192213"/>
              <a:gd name="connsiteX27" fmla="*/ 5596210 w 5633928"/>
              <a:gd name="connsiteY27" fmla="*/ 7192213 h 7192213"/>
              <a:gd name="connsiteX28" fmla="*/ 64205 w 5633928"/>
              <a:gd name="connsiteY28" fmla="*/ 7189772 h 7192213"/>
              <a:gd name="connsiteX29" fmla="*/ 28826 w 5633928"/>
              <a:gd name="connsiteY29" fmla="*/ 7165867 h 7192213"/>
              <a:gd name="connsiteX30" fmla="*/ 28826 w 5633928"/>
              <a:gd name="connsiteY30" fmla="*/ 6079439 h 7192213"/>
              <a:gd name="connsiteX31" fmla="*/ 18871 w 5633928"/>
              <a:gd name="connsiteY31" fmla="*/ 6043977 h 7192213"/>
              <a:gd name="connsiteX32" fmla="*/ 28826 w 5633928"/>
              <a:gd name="connsiteY32" fmla="*/ 6007501 h 7192213"/>
              <a:gd name="connsiteX33" fmla="*/ 28826 w 5633928"/>
              <a:gd name="connsiteY33" fmla="*/ 5521424 h 7192213"/>
              <a:gd name="connsiteX34" fmla="*/ 28826 w 5633928"/>
              <a:gd name="connsiteY34" fmla="*/ 5456903 h 7192213"/>
              <a:gd name="connsiteX35" fmla="*/ 18216 w 5633928"/>
              <a:gd name="connsiteY35" fmla="*/ 5420866 h 7192213"/>
              <a:gd name="connsiteX36" fmla="*/ 6056 w 5633928"/>
              <a:gd name="connsiteY36" fmla="*/ 5384020 h 7192213"/>
              <a:gd name="connsiteX37" fmla="*/ 815 w 5633928"/>
              <a:gd name="connsiteY37" fmla="*/ 5348515 h 7192213"/>
              <a:gd name="connsiteX38" fmla="*/ 0 w 5633928"/>
              <a:gd name="connsiteY38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5549063 w 5633928"/>
              <a:gd name="connsiteY20" fmla="*/ 0 h 7192213"/>
              <a:gd name="connsiteX21" fmla="*/ 5549068 w 5633928"/>
              <a:gd name="connsiteY21" fmla="*/ 2 h 7192213"/>
              <a:gd name="connsiteX22" fmla="*/ 5553587 w 5633928"/>
              <a:gd name="connsiteY22" fmla="*/ 0 h 7192213"/>
              <a:gd name="connsiteX23" fmla="*/ 5596211 w 5633928"/>
              <a:gd name="connsiteY23" fmla="*/ 3034 h 7192213"/>
              <a:gd name="connsiteX24" fmla="*/ 5629738 w 5633928"/>
              <a:gd name="connsiteY24" fmla="*/ 36562 h 7192213"/>
              <a:gd name="connsiteX25" fmla="*/ 5629737 w 5633928"/>
              <a:gd name="connsiteY25" fmla="*/ 7158780 h 7192213"/>
              <a:gd name="connsiteX26" fmla="*/ 5596210 w 5633928"/>
              <a:gd name="connsiteY26" fmla="*/ 7192213 h 7192213"/>
              <a:gd name="connsiteX27" fmla="*/ 64205 w 5633928"/>
              <a:gd name="connsiteY27" fmla="*/ 7189772 h 7192213"/>
              <a:gd name="connsiteX28" fmla="*/ 28826 w 5633928"/>
              <a:gd name="connsiteY28" fmla="*/ 7165867 h 7192213"/>
              <a:gd name="connsiteX29" fmla="*/ 28826 w 5633928"/>
              <a:gd name="connsiteY29" fmla="*/ 6079439 h 7192213"/>
              <a:gd name="connsiteX30" fmla="*/ 18871 w 5633928"/>
              <a:gd name="connsiteY30" fmla="*/ 6043977 h 7192213"/>
              <a:gd name="connsiteX31" fmla="*/ 28826 w 5633928"/>
              <a:gd name="connsiteY31" fmla="*/ 6007501 h 7192213"/>
              <a:gd name="connsiteX32" fmla="*/ 28826 w 5633928"/>
              <a:gd name="connsiteY32" fmla="*/ 5521424 h 7192213"/>
              <a:gd name="connsiteX33" fmla="*/ 28826 w 5633928"/>
              <a:gd name="connsiteY33" fmla="*/ 5456903 h 7192213"/>
              <a:gd name="connsiteX34" fmla="*/ 18216 w 5633928"/>
              <a:gd name="connsiteY34" fmla="*/ 5420866 h 7192213"/>
              <a:gd name="connsiteX35" fmla="*/ 6056 w 5633928"/>
              <a:gd name="connsiteY35" fmla="*/ 5384020 h 7192213"/>
              <a:gd name="connsiteX36" fmla="*/ 815 w 5633928"/>
              <a:gd name="connsiteY36" fmla="*/ 5348515 h 7192213"/>
              <a:gd name="connsiteX37" fmla="*/ 0 w 5633928"/>
              <a:gd name="connsiteY37" fmla="*/ 5321182 h 719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33928" h="7192213">
                <a:moveTo>
                  <a:pt x="0" y="5321182"/>
                </a:moveTo>
                <a:lnTo>
                  <a:pt x="7176" y="5292545"/>
                </a:lnTo>
                <a:cubicBezTo>
                  <a:pt x="7874" y="5284550"/>
                  <a:pt x="3408" y="5282436"/>
                  <a:pt x="4191" y="5273215"/>
                </a:cubicBezTo>
                <a:lnTo>
                  <a:pt x="11880" y="5237214"/>
                </a:lnTo>
                <a:lnTo>
                  <a:pt x="18963" y="5184548"/>
                </a:lnTo>
                <a:lnTo>
                  <a:pt x="26514" y="5148294"/>
                </a:lnTo>
                <a:lnTo>
                  <a:pt x="28826" y="5141304"/>
                </a:lnTo>
                <a:lnTo>
                  <a:pt x="28826" y="4904080"/>
                </a:lnTo>
                <a:lnTo>
                  <a:pt x="26241" y="4886580"/>
                </a:lnTo>
                <a:lnTo>
                  <a:pt x="28826" y="4827542"/>
                </a:lnTo>
                <a:lnTo>
                  <a:pt x="25306" y="4818968"/>
                </a:lnTo>
                <a:lnTo>
                  <a:pt x="28826" y="4761248"/>
                </a:lnTo>
                <a:cubicBezTo>
                  <a:pt x="28328" y="4742134"/>
                  <a:pt x="29114" y="4709012"/>
                  <a:pt x="25835" y="4698008"/>
                </a:cubicBezTo>
                <a:lnTo>
                  <a:pt x="17801" y="4693286"/>
                </a:lnTo>
                <a:lnTo>
                  <a:pt x="17096" y="4679416"/>
                </a:lnTo>
                <a:cubicBezTo>
                  <a:pt x="17711" y="4678402"/>
                  <a:pt x="17198" y="4658407"/>
                  <a:pt x="17250" y="4657582"/>
                </a:cubicBezTo>
                <a:lnTo>
                  <a:pt x="25682" y="4608673"/>
                </a:lnTo>
                <a:lnTo>
                  <a:pt x="20696" y="27254"/>
                </a:lnTo>
                <a:cubicBezTo>
                  <a:pt x="28640" y="13408"/>
                  <a:pt x="30825" y="11178"/>
                  <a:pt x="44529" y="3139"/>
                </a:cubicBezTo>
                <a:lnTo>
                  <a:pt x="64219" y="24"/>
                </a:lnTo>
                <a:lnTo>
                  <a:pt x="5549063" y="0"/>
                </a:lnTo>
                <a:cubicBezTo>
                  <a:pt x="5549065" y="1"/>
                  <a:pt x="5549066" y="2"/>
                  <a:pt x="5549068" y="2"/>
                </a:cubicBezTo>
                <a:lnTo>
                  <a:pt x="5553587" y="0"/>
                </a:lnTo>
                <a:lnTo>
                  <a:pt x="5596211" y="3034"/>
                </a:lnTo>
                <a:cubicBezTo>
                  <a:pt x="5614708" y="3086"/>
                  <a:pt x="5629691" y="18066"/>
                  <a:pt x="5629738" y="36562"/>
                </a:cubicBezTo>
                <a:cubicBezTo>
                  <a:pt x="5635326" y="1229186"/>
                  <a:pt x="5635325" y="5966172"/>
                  <a:pt x="5629737" y="7158780"/>
                </a:cubicBezTo>
                <a:cubicBezTo>
                  <a:pt x="5629632" y="7177240"/>
                  <a:pt x="5614669" y="7192165"/>
                  <a:pt x="5596210" y="7192213"/>
                </a:cubicBezTo>
                <a:lnTo>
                  <a:pt x="64205" y="7189772"/>
                </a:lnTo>
                <a:cubicBezTo>
                  <a:pt x="44670" y="7189697"/>
                  <a:pt x="28876" y="7179028"/>
                  <a:pt x="28826" y="7165867"/>
                </a:cubicBezTo>
                <a:lnTo>
                  <a:pt x="28826" y="6079439"/>
                </a:lnTo>
                <a:lnTo>
                  <a:pt x="18871" y="6043977"/>
                </a:lnTo>
                <a:cubicBezTo>
                  <a:pt x="19309" y="6024074"/>
                  <a:pt x="25508" y="6019660"/>
                  <a:pt x="28826" y="6007501"/>
                </a:cubicBezTo>
                <a:lnTo>
                  <a:pt x="28826" y="5521424"/>
                </a:lnTo>
                <a:lnTo>
                  <a:pt x="28826" y="5456903"/>
                </a:lnTo>
                <a:lnTo>
                  <a:pt x="18216" y="5420866"/>
                </a:lnTo>
                <a:cubicBezTo>
                  <a:pt x="26699" y="5406368"/>
                  <a:pt x="10111" y="5395765"/>
                  <a:pt x="6056" y="5384020"/>
                </a:cubicBezTo>
                <a:lnTo>
                  <a:pt x="815" y="5348515"/>
                </a:lnTo>
                <a:cubicBezTo>
                  <a:pt x="543" y="5339404"/>
                  <a:pt x="272" y="5330293"/>
                  <a:pt x="0" y="5321182"/>
                </a:cubicBezTo>
                <a:close/>
              </a:path>
            </a:pathLst>
          </a:custGeom>
          <a:solidFill>
            <a:srgbClr val="FFFFFF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Marcador de contenido 4" descr="Imagen que contiene tabla, alimentos, computadora&#10;&#10;Descripción generada automáticamente">
            <a:extLst>
              <a:ext uri="{FF2B5EF4-FFF2-40B4-BE49-F238E27FC236}">
                <a16:creationId xmlns:a16="http://schemas.microsoft.com/office/drawing/2014/main" id="{9E831CE5-E35B-B6AA-06C5-BBB058B2F2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320000">
            <a:off x="5520467" y="1440868"/>
            <a:ext cx="5169547" cy="387716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C401AAA-E9A8-4353-33C4-F7597951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138575"/>
            <a:ext cx="4876800" cy="330983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800"/>
              <a:t>JAIME DE TERESA, NAILA RAMOS, JAVIER PEDRERO, MANUEL MARTÍNEZ, RAÚL ALONSO</a:t>
            </a:r>
          </a:p>
        </p:txBody>
      </p:sp>
      <p:grpSp>
        <p:nvGrpSpPr>
          <p:cNvPr id="58" name="Group 44">
            <a:extLst>
              <a:ext uri="{FF2B5EF4-FFF2-40B4-BE49-F238E27FC236}">
                <a16:creationId xmlns:a16="http://schemas.microsoft.com/office/drawing/2014/main" id="{5D3D3051-D223-4825-BE7D-C711315EE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20C5DCB-EAA5-4FFC-AA6E-08F8338DDD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C2C538F1-2196-4569-BA87-03877D5148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48">
                <a:extLst>
                  <a:ext uri="{FF2B5EF4-FFF2-40B4-BE49-F238E27FC236}">
                    <a16:creationId xmlns:a16="http://schemas.microsoft.com/office/drawing/2014/main" id="{D996DBDC-43C7-4705-94D0-B810DD6915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Oval 46">
              <a:extLst>
                <a:ext uri="{FF2B5EF4-FFF2-40B4-BE49-F238E27FC236}">
                  <a16:creationId xmlns:a16="http://schemas.microsoft.com/office/drawing/2014/main" id="{C9F89986-CE0E-45E8-A509-FA70F6E368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847B228-7D3B-4853-8273-2B7CDAF9C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691138">
            <a:off x="10900084" y="5261493"/>
            <a:ext cx="444795" cy="1868387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98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ECB86E21-E2BD-408E-8E61-D30AB8715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29B38C0-3CC6-4B41-93F3-C479D22DD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7650" y="532924"/>
            <a:ext cx="4897417" cy="493388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0E0F80A2-6611-465C-80A5-6ADAE3F03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95909" y="690793"/>
            <a:ext cx="4711125" cy="4634455"/>
          </a:xfrm>
          <a:custGeom>
            <a:avLst/>
            <a:gdLst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1367050 w 5228120"/>
              <a:gd name="connsiteY32" fmla="*/ 4957256 h 4957903"/>
              <a:gd name="connsiteX33" fmla="*/ 44266 w 5228120"/>
              <a:gd name="connsiteY33" fmla="*/ 4957256 h 4957903"/>
              <a:gd name="connsiteX34" fmla="*/ 19873 w 5228120"/>
              <a:gd name="connsiteY34" fmla="*/ 4940773 h 4957903"/>
              <a:gd name="connsiteX35" fmla="*/ 19873 w 5228120"/>
              <a:gd name="connsiteY35" fmla="*/ 4191718 h 4957903"/>
              <a:gd name="connsiteX36" fmla="*/ 13009 w 5228120"/>
              <a:gd name="connsiteY36" fmla="*/ 4167267 h 4957903"/>
              <a:gd name="connsiteX37" fmla="*/ 19873 w 5228120"/>
              <a:gd name="connsiteY37" fmla="*/ 4142119 h 4957903"/>
              <a:gd name="connsiteX38" fmla="*/ 19873 w 5228120"/>
              <a:gd name="connsiteY38" fmla="*/ 3806985 h 4957903"/>
              <a:gd name="connsiteX39" fmla="*/ 19873 w 5228120"/>
              <a:gd name="connsiteY39" fmla="*/ 3762500 h 4957903"/>
              <a:gd name="connsiteX40" fmla="*/ 12558 w 5228120"/>
              <a:gd name="connsiteY40" fmla="*/ 3737654 h 4957903"/>
              <a:gd name="connsiteX41" fmla="*/ 4175 w 5228120"/>
              <a:gd name="connsiteY41" fmla="*/ 3712250 h 4957903"/>
              <a:gd name="connsiteX42" fmla="*/ 560 w 5228120"/>
              <a:gd name="connsiteY42" fmla="*/ 3687770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44266 w 5228120"/>
              <a:gd name="connsiteY32" fmla="*/ 4957256 h 4957903"/>
              <a:gd name="connsiteX33" fmla="*/ 19873 w 5228120"/>
              <a:gd name="connsiteY33" fmla="*/ 4940773 h 4957903"/>
              <a:gd name="connsiteX34" fmla="*/ 19873 w 5228120"/>
              <a:gd name="connsiteY34" fmla="*/ 4191718 h 4957903"/>
              <a:gd name="connsiteX35" fmla="*/ 13009 w 5228120"/>
              <a:gd name="connsiteY35" fmla="*/ 4167267 h 4957903"/>
              <a:gd name="connsiteX36" fmla="*/ 19873 w 5228120"/>
              <a:gd name="connsiteY36" fmla="*/ 4142119 h 4957903"/>
              <a:gd name="connsiteX37" fmla="*/ 19873 w 5228120"/>
              <a:gd name="connsiteY37" fmla="*/ 3806985 h 4957903"/>
              <a:gd name="connsiteX38" fmla="*/ 19873 w 5228120"/>
              <a:gd name="connsiteY38" fmla="*/ 3762500 h 4957903"/>
              <a:gd name="connsiteX39" fmla="*/ 12558 w 5228120"/>
              <a:gd name="connsiteY39" fmla="*/ 3737654 h 4957903"/>
              <a:gd name="connsiteX40" fmla="*/ 4175 w 5228120"/>
              <a:gd name="connsiteY40" fmla="*/ 3712250 h 4957903"/>
              <a:gd name="connsiteX41" fmla="*/ 560 w 5228120"/>
              <a:gd name="connsiteY41" fmla="*/ 3687770 h 4957903"/>
              <a:gd name="connsiteX42" fmla="*/ 0 w 5228120"/>
              <a:gd name="connsiteY42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3871237 w 5228120"/>
              <a:gd name="connsiteY22" fmla="*/ 0 h 4957903"/>
              <a:gd name="connsiteX23" fmla="*/ 3872793 w 5228120"/>
              <a:gd name="connsiteY23" fmla="*/ 647 h 4957903"/>
              <a:gd name="connsiteX24" fmla="*/ 5196316 w 5228120"/>
              <a:gd name="connsiteY24" fmla="*/ 647 h 4957903"/>
              <a:gd name="connsiteX25" fmla="*/ 5224586 w 5228120"/>
              <a:gd name="connsiteY25" fmla="*/ 28919 h 4957903"/>
              <a:gd name="connsiteX26" fmla="*/ 5224586 w 5228120"/>
              <a:gd name="connsiteY26" fmla="*/ 4929710 h 4957903"/>
              <a:gd name="connsiteX27" fmla="*/ 5196315 w 5228120"/>
              <a:gd name="connsiteY27" fmla="*/ 4957902 h 4957903"/>
              <a:gd name="connsiteX28" fmla="*/ 5157924 w 5228120"/>
              <a:gd name="connsiteY28" fmla="*/ 4957902 h 4957903"/>
              <a:gd name="connsiteX29" fmla="*/ 5157922 w 5228120"/>
              <a:gd name="connsiteY29" fmla="*/ 4957903 h 4957903"/>
              <a:gd name="connsiteX30" fmla="*/ 1369345 w 5228120"/>
              <a:gd name="connsiteY30" fmla="*/ 4957903 h 4957903"/>
              <a:gd name="connsiteX31" fmla="*/ 44266 w 5228120"/>
              <a:gd name="connsiteY31" fmla="*/ 4957256 h 4957903"/>
              <a:gd name="connsiteX32" fmla="*/ 19873 w 5228120"/>
              <a:gd name="connsiteY32" fmla="*/ 4940773 h 4957903"/>
              <a:gd name="connsiteX33" fmla="*/ 19873 w 5228120"/>
              <a:gd name="connsiteY33" fmla="*/ 4191718 h 4957903"/>
              <a:gd name="connsiteX34" fmla="*/ 13009 w 5228120"/>
              <a:gd name="connsiteY34" fmla="*/ 4167267 h 4957903"/>
              <a:gd name="connsiteX35" fmla="*/ 19873 w 5228120"/>
              <a:gd name="connsiteY35" fmla="*/ 4142119 h 4957903"/>
              <a:gd name="connsiteX36" fmla="*/ 19873 w 5228120"/>
              <a:gd name="connsiteY36" fmla="*/ 3806985 h 4957903"/>
              <a:gd name="connsiteX37" fmla="*/ 19873 w 5228120"/>
              <a:gd name="connsiteY37" fmla="*/ 3762500 h 4957903"/>
              <a:gd name="connsiteX38" fmla="*/ 12558 w 5228120"/>
              <a:gd name="connsiteY38" fmla="*/ 3737654 h 4957903"/>
              <a:gd name="connsiteX39" fmla="*/ 4175 w 5228120"/>
              <a:gd name="connsiteY39" fmla="*/ 3712250 h 4957903"/>
              <a:gd name="connsiteX40" fmla="*/ 560 w 5228120"/>
              <a:gd name="connsiteY40" fmla="*/ 3687770 h 4957903"/>
              <a:gd name="connsiteX41" fmla="*/ 0 w 5228120"/>
              <a:gd name="connsiteY41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3871237 w 5228120"/>
              <a:gd name="connsiteY21" fmla="*/ 0 h 4957903"/>
              <a:gd name="connsiteX22" fmla="*/ 3872793 w 5228120"/>
              <a:gd name="connsiteY22" fmla="*/ 647 h 4957903"/>
              <a:gd name="connsiteX23" fmla="*/ 5196316 w 5228120"/>
              <a:gd name="connsiteY23" fmla="*/ 647 h 4957903"/>
              <a:gd name="connsiteX24" fmla="*/ 5224586 w 5228120"/>
              <a:gd name="connsiteY24" fmla="*/ 28919 h 4957903"/>
              <a:gd name="connsiteX25" fmla="*/ 5224586 w 5228120"/>
              <a:gd name="connsiteY25" fmla="*/ 4929710 h 4957903"/>
              <a:gd name="connsiteX26" fmla="*/ 5196315 w 5228120"/>
              <a:gd name="connsiteY26" fmla="*/ 4957902 h 4957903"/>
              <a:gd name="connsiteX27" fmla="*/ 5157924 w 5228120"/>
              <a:gd name="connsiteY27" fmla="*/ 4957902 h 4957903"/>
              <a:gd name="connsiteX28" fmla="*/ 5157922 w 5228120"/>
              <a:gd name="connsiteY28" fmla="*/ 4957903 h 4957903"/>
              <a:gd name="connsiteX29" fmla="*/ 1369345 w 5228120"/>
              <a:gd name="connsiteY29" fmla="*/ 4957903 h 4957903"/>
              <a:gd name="connsiteX30" fmla="*/ 44266 w 5228120"/>
              <a:gd name="connsiteY30" fmla="*/ 4957256 h 4957903"/>
              <a:gd name="connsiteX31" fmla="*/ 19873 w 5228120"/>
              <a:gd name="connsiteY31" fmla="*/ 4940773 h 4957903"/>
              <a:gd name="connsiteX32" fmla="*/ 19873 w 5228120"/>
              <a:gd name="connsiteY32" fmla="*/ 4191718 h 4957903"/>
              <a:gd name="connsiteX33" fmla="*/ 13009 w 5228120"/>
              <a:gd name="connsiteY33" fmla="*/ 4167267 h 4957903"/>
              <a:gd name="connsiteX34" fmla="*/ 19873 w 5228120"/>
              <a:gd name="connsiteY34" fmla="*/ 4142119 h 4957903"/>
              <a:gd name="connsiteX35" fmla="*/ 19873 w 5228120"/>
              <a:gd name="connsiteY35" fmla="*/ 3806985 h 4957903"/>
              <a:gd name="connsiteX36" fmla="*/ 19873 w 5228120"/>
              <a:gd name="connsiteY36" fmla="*/ 3762500 h 4957903"/>
              <a:gd name="connsiteX37" fmla="*/ 12558 w 5228120"/>
              <a:gd name="connsiteY37" fmla="*/ 3737654 h 4957903"/>
              <a:gd name="connsiteX38" fmla="*/ 4175 w 5228120"/>
              <a:gd name="connsiteY38" fmla="*/ 3712250 h 4957903"/>
              <a:gd name="connsiteX39" fmla="*/ 560 w 5228120"/>
              <a:gd name="connsiteY39" fmla="*/ 3687770 h 4957903"/>
              <a:gd name="connsiteX40" fmla="*/ 0 w 5228120"/>
              <a:gd name="connsiteY40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3872793 w 5228120"/>
              <a:gd name="connsiteY21" fmla="*/ 647 h 4957903"/>
              <a:gd name="connsiteX22" fmla="*/ 5196316 w 5228120"/>
              <a:gd name="connsiteY22" fmla="*/ 647 h 4957903"/>
              <a:gd name="connsiteX23" fmla="*/ 5224586 w 5228120"/>
              <a:gd name="connsiteY23" fmla="*/ 28919 h 4957903"/>
              <a:gd name="connsiteX24" fmla="*/ 5224586 w 5228120"/>
              <a:gd name="connsiteY24" fmla="*/ 4929710 h 4957903"/>
              <a:gd name="connsiteX25" fmla="*/ 5196315 w 5228120"/>
              <a:gd name="connsiteY25" fmla="*/ 4957902 h 4957903"/>
              <a:gd name="connsiteX26" fmla="*/ 5157924 w 5228120"/>
              <a:gd name="connsiteY26" fmla="*/ 4957902 h 4957903"/>
              <a:gd name="connsiteX27" fmla="*/ 5157922 w 5228120"/>
              <a:gd name="connsiteY27" fmla="*/ 4957903 h 4957903"/>
              <a:gd name="connsiteX28" fmla="*/ 1369345 w 5228120"/>
              <a:gd name="connsiteY28" fmla="*/ 4957903 h 4957903"/>
              <a:gd name="connsiteX29" fmla="*/ 44266 w 5228120"/>
              <a:gd name="connsiteY29" fmla="*/ 4957256 h 4957903"/>
              <a:gd name="connsiteX30" fmla="*/ 19873 w 5228120"/>
              <a:gd name="connsiteY30" fmla="*/ 4940773 h 4957903"/>
              <a:gd name="connsiteX31" fmla="*/ 19873 w 5228120"/>
              <a:gd name="connsiteY31" fmla="*/ 4191718 h 4957903"/>
              <a:gd name="connsiteX32" fmla="*/ 13009 w 5228120"/>
              <a:gd name="connsiteY32" fmla="*/ 4167267 h 4957903"/>
              <a:gd name="connsiteX33" fmla="*/ 19873 w 5228120"/>
              <a:gd name="connsiteY33" fmla="*/ 4142119 h 4957903"/>
              <a:gd name="connsiteX34" fmla="*/ 19873 w 5228120"/>
              <a:gd name="connsiteY34" fmla="*/ 3806985 h 4957903"/>
              <a:gd name="connsiteX35" fmla="*/ 19873 w 5228120"/>
              <a:gd name="connsiteY35" fmla="*/ 3762500 h 4957903"/>
              <a:gd name="connsiteX36" fmla="*/ 12558 w 5228120"/>
              <a:gd name="connsiteY36" fmla="*/ 3737654 h 4957903"/>
              <a:gd name="connsiteX37" fmla="*/ 4175 w 5228120"/>
              <a:gd name="connsiteY37" fmla="*/ 3712250 h 4957903"/>
              <a:gd name="connsiteX38" fmla="*/ 560 w 5228120"/>
              <a:gd name="connsiteY38" fmla="*/ 3687770 h 4957903"/>
              <a:gd name="connsiteX39" fmla="*/ 0 w 5228120"/>
              <a:gd name="connsiteY39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5196316 w 5228120"/>
              <a:gd name="connsiteY21" fmla="*/ 647 h 4957903"/>
              <a:gd name="connsiteX22" fmla="*/ 5224586 w 5228120"/>
              <a:gd name="connsiteY22" fmla="*/ 28919 h 4957903"/>
              <a:gd name="connsiteX23" fmla="*/ 5224586 w 5228120"/>
              <a:gd name="connsiteY23" fmla="*/ 4929710 h 4957903"/>
              <a:gd name="connsiteX24" fmla="*/ 5196315 w 5228120"/>
              <a:gd name="connsiteY24" fmla="*/ 4957902 h 4957903"/>
              <a:gd name="connsiteX25" fmla="*/ 5157924 w 5228120"/>
              <a:gd name="connsiteY25" fmla="*/ 4957902 h 4957903"/>
              <a:gd name="connsiteX26" fmla="*/ 5157922 w 5228120"/>
              <a:gd name="connsiteY26" fmla="*/ 4957903 h 4957903"/>
              <a:gd name="connsiteX27" fmla="*/ 1369345 w 5228120"/>
              <a:gd name="connsiteY27" fmla="*/ 4957903 h 4957903"/>
              <a:gd name="connsiteX28" fmla="*/ 44266 w 5228120"/>
              <a:gd name="connsiteY28" fmla="*/ 4957256 h 4957903"/>
              <a:gd name="connsiteX29" fmla="*/ 19873 w 5228120"/>
              <a:gd name="connsiteY29" fmla="*/ 4940773 h 4957903"/>
              <a:gd name="connsiteX30" fmla="*/ 19873 w 5228120"/>
              <a:gd name="connsiteY30" fmla="*/ 4191718 h 4957903"/>
              <a:gd name="connsiteX31" fmla="*/ 13009 w 5228120"/>
              <a:gd name="connsiteY31" fmla="*/ 4167267 h 4957903"/>
              <a:gd name="connsiteX32" fmla="*/ 19873 w 5228120"/>
              <a:gd name="connsiteY32" fmla="*/ 4142119 h 4957903"/>
              <a:gd name="connsiteX33" fmla="*/ 19873 w 5228120"/>
              <a:gd name="connsiteY33" fmla="*/ 3806985 h 4957903"/>
              <a:gd name="connsiteX34" fmla="*/ 19873 w 5228120"/>
              <a:gd name="connsiteY34" fmla="*/ 3762500 h 4957903"/>
              <a:gd name="connsiteX35" fmla="*/ 12558 w 5228120"/>
              <a:gd name="connsiteY35" fmla="*/ 3737654 h 4957903"/>
              <a:gd name="connsiteX36" fmla="*/ 4175 w 5228120"/>
              <a:gd name="connsiteY36" fmla="*/ 3712250 h 4957903"/>
              <a:gd name="connsiteX37" fmla="*/ 560 w 5228120"/>
              <a:gd name="connsiteY37" fmla="*/ 3687770 h 4957903"/>
              <a:gd name="connsiteX38" fmla="*/ 0 w 5228120"/>
              <a:gd name="connsiteY38" fmla="*/ 3668924 h 4957903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1369345 w 5228120"/>
              <a:gd name="connsiteY26" fmla="*/ 4957739 h 4957739"/>
              <a:gd name="connsiteX27" fmla="*/ 44266 w 5228120"/>
              <a:gd name="connsiteY27" fmla="*/ 4957092 h 4957739"/>
              <a:gd name="connsiteX28" fmla="*/ 19873 w 5228120"/>
              <a:gd name="connsiteY28" fmla="*/ 4940609 h 4957739"/>
              <a:gd name="connsiteX29" fmla="*/ 19873 w 5228120"/>
              <a:gd name="connsiteY29" fmla="*/ 4191554 h 4957739"/>
              <a:gd name="connsiteX30" fmla="*/ 13009 w 5228120"/>
              <a:gd name="connsiteY30" fmla="*/ 4167103 h 4957739"/>
              <a:gd name="connsiteX31" fmla="*/ 19873 w 5228120"/>
              <a:gd name="connsiteY31" fmla="*/ 4141955 h 4957739"/>
              <a:gd name="connsiteX32" fmla="*/ 19873 w 5228120"/>
              <a:gd name="connsiteY32" fmla="*/ 3806821 h 4957739"/>
              <a:gd name="connsiteX33" fmla="*/ 19873 w 5228120"/>
              <a:gd name="connsiteY33" fmla="*/ 3762336 h 4957739"/>
              <a:gd name="connsiteX34" fmla="*/ 12558 w 5228120"/>
              <a:gd name="connsiteY34" fmla="*/ 3737490 h 4957739"/>
              <a:gd name="connsiteX35" fmla="*/ 4175 w 5228120"/>
              <a:gd name="connsiteY35" fmla="*/ 3712086 h 4957739"/>
              <a:gd name="connsiteX36" fmla="*/ 560 w 5228120"/>
              <a:gd name="connsiteY36" fmla="*/ 3687606 h 4957739"/>
              <a:gd name="connsiteX37" fmla="*/ 0 w 5228120"/>
              <a:gd name="connsiteY37" fmla="*/ 3668760 h 4957739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44266 w 5228120"/>
              <a:gd name="connsiteY26" fmla="*/ 4957092 h 4957739"/>
              <a:gd name="connsiteX27" fmla="*/ 19873 w 5228120"/>
              <a:gd name="connsiteY27" fmla="*/ 4940609 h 4957739"/>
              <a:gd name="connsiteX28" fmla="*/ 19873 w 5228120"/>
              <a:gd name="connsiteY28" fmla="*/ 4191554 h 4957739"/>
              <a:gd name="connsiteX29" fmla="*/ 13009 w 5228120"/>
              <a:gd name="connsiteY29" fmla="*/ 4167103 h 4957739"/>
              <a:gd name="connsiteX30" fmla="*/ 19873 w 5228120"/>
              <a:gd name="connsiteY30" fmla="*/ 4141955 h 4957739"/>
              <a:gd name="connsiteX31" fmla="*/ 19873 w 5228120"/>
              <a:gd name="connsiteY31" fmla="*/ 3806821 h 4957739"/>
              <a:gd name="connsiteX32" fmla="*/ 19873 w 5228120"/>
              <a:gd name="connsiteY32" fmla="*/ 3762336 h 4957739"/>
              <a:gd name="connsiteX33" fmla="*/ 12558 w 5228120"/>
              <a:gd name="connsiteY33" fmla="*/ 3737490 h 4957739"/>
              <a:gd name="connsiteX34" fmla="*/ 4175 w 5228120"/>
              <a:gd name="connsiteY34" fmla="*/ 3712086 h 4957739"/>
              <a:gd name="connsiteX35" fmla="*/ 560 w 5228120"/>
              <a:gd name="connsiteY35" fmla="*/ 3687606 h 4957739"/>
              <a:gd name="connsiteX36" fmla="*/ 0 w 5228120"/>
              <a:gd name="connsiteY36" fmla="*/ 3668760 h 495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28120" h="4957739">
                <a:moveTo>
                  <a:pt x="0" y="3668760"/>
                </a:moveTo>
                <a:lnTo>
                  <a:pt x="4948" y="3649017"/>
                </a:lnTo>
                <a:cubicBezTo>
                  <a:pt x="5428" y="3643504"/>
                  <a:pt x="2348" y="3642047"/>
                  <a:pt x="2889" y="3635689"/>
                </a:cubicBezTo>
                <a:lnTo>
                  <a:pt x="8191" y="3610867"/>
                </a:lnTo>
                <a:lnTo>
                  <a:pt x="13074" y="3574556"/>
                </a:lnTo>
                <a:lnTo>
                  <a:pt x="18280" y="3549561"/>
                </a:lnTo>
                <a:lnTo>
                  <a:pt x="19873" y="3544741"/>
                </a:lnTo>
                <a:lnTo>
                  <a:pt x="19873" y="3381182"/>
                </a:lnTo>
                <a:lnTo>
                  <a:pt x="18092" y="3369117"/>
                </a:lnTo>
                <a:cubicBezTo>
                  <a:pt x="18686" y="3355549"/>
                  <a:pt x="19279" y="3341980"/>
                  <a:pt x="19873" y="3328412"/>
                </a:cubicBezTo>
                <a:lnTo>
                  <a:pt x="17446" y="3322501"/>
                </a:lnTo>
                <a:lnTo>
                  <a:pt x="19873" y="3282705"/>
                </a:lnTo>
                <a:cubicBezTo>
                  <a:pt x="19530" y="3269526"/>
                  <a:pt x="20072" y="3246690"/>
                  <a:pt x="17812" y="3239103"/>
                </a:cubicBezTo>
                <a:lnTo>
                  <a:pt x="12273" y="3235847"/>
                </a:lnTo>
                <a:cubicBezTo>
                  <a:pt x="12111" y="3232660"/>
                  <a:pt x="11948" y="3229472"/>
                  <a:pt x="11786" y="3226285"/>
                </a:cubicBezTo>
                <a:cubicBezTo>
                  <a:pt x="12210" y="3225585"/>
                  <a:pt x="11857" y="3211799"/>
                  <a:pt x="11892" y="3211231"/>
                </a:cubicBezTo>
                <a:lnTo>
                  <a:pt x="17706" y="3177510"/>
                </a:lnTo>
                <a:lnTo>
                  <a:pt x="14268" y="18774"/>
                </a:lnTo>
                <a:cubicBezTo>
                  <a:pt x="19746" y="9227"/>
                  <a:pt x="21251" y="7690"/>
                  <a:pt x="30700" y="2147"/>
                </a:cubicBezTo>
                <a:lnTo>
                  <a:pt x="44276" y="0"/>
                </a:lnTo>
                <a:lnTo>
                  <a:pt x="5196316" y="483"/>
                </a:lnTo>
                <a:cubicBezTo>
                  <a:pt x="5211913" y="528"/>
                  <a:pt x="5224547" y="13159"/>
                  <a:pt x="5224586" y="28755"/>
                </a:cubicBezTo>
                <a:cubicBezTo>
                  <a:pt x="5229299" y="850266"/>
                  <a:pt x="5229298" y="4108050"/>
                  <a:pt x="5224586" y="4929546"/>
                </a:cubicBezTo>
                <a:cubicBezTo>
                  <a:pt x="5224498" y="4945112"/>
                  <a:pt x="5211880" y="4957697"/>
                  <a:pt x="5196315" y="4957738"/>
                </a:cubicBezTo>
                <a:lnTo>
                  <a:pt x="5157924" y="4957738"/>
                </a:lnTo>
                <a:cubicBezTo>
                  <a:pt x="5157923" y="4957738"/>
                  <a:pt x="5157923" y="4957739"/>
                  <a:pt x="5157922" y="4957739"/>
                </a:cubicBezTo>
                <a:lnTo>
                  <a:pt x="44266" y="4957092"/>
                </a:lnTo>
                <a:cubicBezTo>
                  <a:pt x="30798" y="4957039"/>
                  <a:pt x="19909" y="4949683"/>
                  <a:pt x="19873" y="4940609"/>
                </a:cubicBezTo>
                <a:lnTo>
                  <a:pt x="19873" y="4191554"/>
                </a:lnTo>
                <a:lnTo>
                  <a:pt x="13009" y="4167103"/>
                </a:lnTo>
                <a:cubicBezTo>
                  <a:pt x="13312" y="4153381"/>
                  <a:pt x="17586" y="4150338"/>
                  <a:pt x="19873" y="4141955"/>
                </a:cubicBezTo>
                <a:lnTo>
                  <a:pt x="19873" y="3806821"/>
                </a:lnTo>
                <a:lnTo>
                  <a:pt x="19873" y="3762336"/>
                </a:lnTo>
                <a:lnTo>
                  <a:pt x="12558" y="3737490"/>
                </a:lnTo>
                <a:cubicBezTo>
                  <a:pt x="18407" y="3727494"/>
                  <a:pt x="6970" y="3720184"/>
                  <a:pt x="4175" y="3712086"/>
                </a:cubicBezTo>
                <a:lnTo>
                  <a:pt x="560" y="3687606"/>
                </a:lnTo>
                <a:cubicBezTo>
                  <a:pt x="373" y="3681324"/>
                  <a:pt x="187" y="3675042"/>
                  <a:pt x="0" y="366876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5" name="Marcador de contenido 4" descr="Imagen que contiene alimentos, rosa, paraguas&#10;&#10;Descripción generada automáticamente">
            <a:extLst>
              <a:ext uri="{FF2B5EF4-FFF2-40B4-BE49-F238E27FC236}">
                <a16:creationId xmlns:a16="http://schemas.microsoft.com/office/drawing/2014/main" id="{82DA9600-DFEE-B8A9-0E9C-07089AC65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26240" y="1403714"/>
            <a:ext cx="4249987" cy="318749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267F9DA9-5521-4A58-9B23-C108A3A24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9886" y="532924"/>
            <a:ext cx="4897417" cy="493388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CF2B5AB8-A75C-49F7-8DF4-3342BF3C8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V="1">
            <a:off x="6263143" y="680785"/>
            <a:ext cx="4711123" cy="4654470"/>
          </a:xfrm>
          <a:custGeom>
            <a:avLst/>
            <a:gdLst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1367050 w 5228120"/>
              <a:gd name="connsiteY32" fmla="*/ 4957256 h 4957903"/>
              <a:gd name="connsiteX33" fmla="*/ 44266 w 5228120"/>
              <a:gd name="connsiteY33" fmla="*/ 4957256 h 4957903"/>
              <a:gd name="connsiteX34" fmla="*/ 19873 w 5228120"/>
              <a:gd name="connsiteY34" fmla="*/ 4940773 h 4957903"/>
              <a:gd name="connsiteX35" fmla="*/ 19873 w 5228120"/>
              <a:gd name="connsiteY35" fmla="*/ 4191718 h 4957903"/>
              <a:gd name="connsiteX36" fmla="*/ 13009 w 5228120"/>
              <a:gd name="connsiteY36" fmla="*/ 4167267 h 4957903"/>
              <a:gd name="connsiteX37" fmla="*/ 19873 w 5228120"/>
              <a:gd name="connsiteY37" fmla="*/ 4142119 h 4957903"/>
              <a:gd name="connsiteX38" fmla="*/ 19873 w 5228120"/>
              <a:gd name="connsiteY38" fmla="*/ 3806985 h 4957903"/>
              <a:gd name="connsiteX39" fmla="*/ 19873 w 5228120"/>
              <a:gd name="connsiteY39" fmla="*/ 3762500 h 4957903"/>
              <a:gd name="connsiteX40" fmla="*/ 12558 w 5228120"/>
              <a:gd name="connsiteY40" fmla="*/ 3737654 h 4957903"/>
              <a:gd name="connsiteX41" fmla="*/ 4175 w 5228120"/>
              <a:gd name="connsiteY41" fmla="*/ 3712250 h 4957903"/>
              <a:gd name="connsiteX42" fmla="*/ 560 w 5228120"/>
              <a:gd name="connsiteY42" fmla="*/ 3687770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44266 w 5228120"/>
              <a:gd name="connsiteY32" fmla="*/ 4957256 h 4957903"/>
              <a:gd name="connsiteX33" fmla="*/ 19873 w 5228120"/>
              <a:gd name="connsiteY33" fmla="*/ 4940773 h 4957903"/>
              <a:gd name="connsiteX34" fmla="*/ 19873 w 5228120"/>
              <a:gd name="connsiteY34" fmla="*/ 4191718 h 4957903"/>
              <a:gd name="connsiteX35" fmla="*/ 13009 w 5228120"/>
              <a:gd name="connsiteY35" fmla="*/ 4167267 h 4957903"/>
              <a:gd name="connsiteX36" fmla="*/ 19873 w 5228120"/>
              <a:gd name="connsiteY36" fmla="*/ 4142119 h 4957903"/>
              <a:gd name="connsiteX37" fmla="*/ 19873 w 5228120"/>
              <a:gd name="connsiteY37" fmla="*/ 3806985 h 4957903"/>
              <a:gd name="connsiteX38" fmla="*/ 19873 w 5228120"/>
              <a:gd name="connsiteY38" fmla="*/ 3762500 h 4957903"/>
              <a:gd name="connsiteX39" fmla="*/ 12558 w 5228120"/>
              <a:gd name="connsiteY39" fmla="*/ 3737654 h 4957903"/>
              <a:gd name="connsiteX40" fmla="*/ 4175 w 5228120"/>
              <a:gd name="connsiteY40" fmla="*/ 3712250 h 4957903"/>
              <a:gd name="connsiteX41" fmla="*/ 560 w 5228120"/>
              <a:gd name="connsiteY41" fmla="*/ 3687770 h 4957903"/>
              <a:gd name="connsiteX42" fmla="*/ 0 w 5228120"/>
              <a:gd name="connsiteY42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3871237 w 5228120"/>
              <a:gd name="connsiteY22" fmla="*/ 0 h 4957903"/>
              <a:gd name="connsiteX23" fmla="*/ 3872793 w 5228120"/>
              <a:gd name="connsiteY23" fmla="*/ 647 h 4957903"/>
              <a:gd name="connsiteX24" fmla="*/ 5196316 w 5228120"/>
              <a:gd name="connsiteY24" fmla="*/ 647 h 4957903"/>
              <a:gd name="connsiteX25" fmla="*/ 5224586 w 5228120"/>
              <a:gd name="connsiteY25" fmla="*/ 28919 h 4957903"/>
              <a:gd name="connsiteX26" fmla="*/ 5224586 w 5228120"/>
              <a:gd name="connsiteY26" fmla="*/ 4929710 h 4957903"/>
              <a:gd name="connsiteX27" fmla="*/ 5196315 w 5228120"/>
              <a:gd name="connsiteY27" fmla="*/ 4957902 h 4957903"/>
              <a:gd name="connsiteX28" fmla="*/ 5157924 w 5228120"/>
              <a:gd name="connsiteY28" fmla="*/ 4957902 h 4957903"/>
              <a:gd name="connsiteX29" fmla="*/ 5157922 w 5228120"/>
              <a:gd name="connsiteY29" fmla="*/ 4957903 h 4957903"/>
              <a:gd name="connsiteX30" fmla="*/ 1369345 w 5228120"/>
              <a:gd name="connsiteY30" fmla="*/ 4957903 h 4957903"/>
              <a:gd name="connsiteX31" fmla="*/ 44266 w 5228120"/>
              <a:gd name="connsiteY31" fmla="*/ 4957256 h 4957903"/>
              <a:gd name="connsiteX32" fmla="*/ 19873 w 5228120"/>
              <a:gd name="connsiteY32" fmla="*/ 4940773 h 4957903"/>
              <a:gd name="connsiteX33" fmla="*/ 19873 w 5228120"/>
              <a:gd name="connsiteY33" fmla="*/ 4191718 h 4957903"/>
              <a:gd name="connsiteX34" fmla="*/ 13009 w 5228120"/>
              <a:gd name="connsiteY34" fmla="*/ 4167267 h 4957903"/>
              <a:gd name="connsiteX35" fmla="*/ 19873 w 5228120"/>
              <a:gd name="connsiteY35" fmla="*/ 4142119 h 4957903"/>
              <a:gd name="connsiteX36" fmla="*/ 19873 w 5228120"/>
              <a:gd name="connsiteY36" fmla="*/ 3806985 h 4957903"/>
              <a:gd name="connsiteX37" fmla="*/ 19873 w 5228120"/>
              <a:gd name="connsiteY37" fmla="*/ 3762500 h 4957903"/>
              <a:gd name="connsiteX38" fmla="*/ 12558 w 5228120"/>
              <a:gd name="connsiteY38" fmla="*/ 3737654 h 4957903"/>
              <a:gd name="connsiteX39" fmla="*/ 4175 w 5228120"/>
              <a:gd name="connsiteY39" fmla="*/ 3712250 h 4957903"/>
              <a:gd name="connsiteX40" fmla="*/ 560 w 5228120"/>
              <a:gd name="connsiteY40" fmla="*/ 3687770 h 4957903"/>
              <a:gd name="connsiteX41" fmla="*/ 0 w 5228120"/>
              <a:gd name="connsiteY41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3871237 w 5228120"/>
              <a:gd name="connsiteY21" fmla="*/ 0 h 4957903"/>
              <a:gd name="connsiteX22" fmla="*/ 3872793 w 5228120"/>
              <a:gd name="connsiteY22" fmla="*/ 647 h 4957903"/>
              <a:gd name="connsiteX23" fmla="*/ 5196316 w 5228120"/>
              <a:gd name="connsiteY23" fmla="*/ 647 h 4957903"/>
              <a:gd name="connsiteX24" fmla="*/ 5224586 w 5228120"/>
              <a:gd name="connsiteY24" fmla="*/ 28919 h 4957903"/>
              <a:gd name="connsiteX25" fmla="*/ 5224586 w 5228120"/>
              <a:gd name="connsiteY25" fmla="*/ 4929710 h 4957903"/>
              <a:gd name="connsiteX26" fmla="*/ 5196315 w 5228120"/>
              <a:gd name="connsiteY26" fmla="*/ 4957902 h 4957903"/>
              <a:gd name="connsiteX27" fmla="*/ 5157924 w 5228120"/>
              <a:gd name="connsiteY27" fmla="*/ 4957902 h 4957903"/>
              <a:gd name="connsiteX28" fmla="*/ 5157922 w 5228120"/>
              <a:gd name="connsiteY28" fmla="*/ 4957903 h 4957903"/>
              <a:gd name="connsiteX29" fmla="*/ 1369345 w 5228120"/>
              <a:gd name="connsiteY29" fmla="*/ 4957903 h 4957903"/>
              <a:gd name="connsiteX30" fmla="*/ 44266 w 5228120"/>
              <a:gd name="connsiteY30" fmla="*/ 4957256 h 4957903"/>
              <a:gd name="connsiteX31" fmla="*/ 19873 w 5228120"/>
              <a:gd name="connsiteY31" fmla="*/ 4940773 h 4957903"/>
              <a:gd name="connsiteX32" fmla="*/ 19873 w 5228120"/>
              <a:gd name="connsiteY32" fmla="*/ 4191718 h 4957903"/>
              <a:gd name="connsiteX33" fmla="*/ 13009 w 5228120"/>
              <a:gd name="connsiteY33" fmla="*/ 4167267 h 4957903"/>
              <a:gd name="connsiteX34" fmla="*/ 19873 w 5228120"/>
              <a:gd name="connsiteY34" fmla="*/ 4142119 h 4957903"/>
              <a:gd name="connsiteX35" fmla="*/ 19873 w 5228120"/>
              <a:gd name="connsiteY35" fmla="*/ 3806985 h 4957903"/>
              <a:gd name="connsiteX36" fmla="*/ 19873 w 5228120"/>
              <a:gd name="connsiteY36" fmla="*/ 3762500 h 4957903"/>
              <a:gd name="connsiteX37" fmla="*/ 12558 w 5228120"/>
              <a:gd name="connsiteY37" fmla="*/ 3737654 h 4957903"/>
              <a:gd name="connsiteX38" fmla="*/ 4175 w 5228120"/>
              <a:gd name="connsiteY38" fmla="*/ 3712250 h 4957903"/>
              <a:gd name="connsiteX39" fmla="*/ 560 w 5228120"/>
              <a:gd name="connsiteY39" fmla="*/ 3687770 h 4957903"/>
              <a:gd name="connsiteX40" fmla="*/ 0 w 5228120"/>
              <a:gd name="connsiteY40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3872793 w 5228120"/>
              <a:gd name="connsiteY21" fmla="*/ 647 h 4957903"/>
              <a:gd name="connsiteX22" fmla="*/ 5196316 w 5228120"/>
              <a:gd name="connsiteY22" fmla="*/ 647 h 4957903"/>
              <a:gd name="connsiteX23" fmla="*/ 5224586 w 5228120"/>
              <a:gd name="connsiteY23" fmla="*/ 28919 h 4957903"/>
              <a:gd name="connsiteX24" fmla="*/ 5224586 w 5228120"/>
              <a:gd name="connsiteY24" fmla="*/ 4929710 h 4957903"/>
              <a:gd name="connsiteX25" fmla="*/ 5196315 w 5228120"/>
              <a:gd name="connsiteY25" fmla="*/ 4957902 h 4957903"/>
              <a:gd name="connsiteX26" fmla="*/ 5157924 w 5228120"/>
              <a:gd name="connsiteY26" fmla="*/ 4957902 h 4957903"/>
              <a:gd name="connsiteX27" fmla="*/ 5157922 w 5228120"/>
              <a:gd name="connsiteY27" fmla="*/ 4957903 h 4957903"/>
              <a:gd name="connsiteX28" fmla="*/ 1369345 w 5228120"/>
              <a:gd name="connsiteY28" fmla="*/ 4957903 h 4957903"/>
              <a:gd name="connsiteX29" fmla="*/ 44266 w 5228120"/>
              <a:gd name="connsiteY29" fmla="*/ 4957256 h 4957903"/>
              <a:gd name="connsiteX30" fmla="*/ 19873 w 5228120"/>
              <a:gd name="connsiteY30" fmla="*/ 4940773 h 4957903"/>
              <a:gd name="connsiteX31" fmla="*/ 19873 w 5228120"/>
              <a:gd name="connsiteY31" fmla="*/ 4191718 h 4957903"/>
              <a:gd name="connsiteX32" fmla="*/ 13009 w 5228120"/>
              <a:gd name="connsiteY32" fmla="*/ 4167267 h 4957903"/>
              <a:gd name="connsiteX33" fmla="*/ 19873 w 5228120"/>
              <a:gd name="connsiteY33" fmla="*/ 4142119 h 4957903"/>
              <a:gd name="connsiteX34" fmla="*/ 19873 w 5228120"/>
              <a:gd name="connsiteY34" fmla="*/ 3806985 h 4957903"/>
              <a:gd name="connsiteX35" fmla="*/ 19873 w 5228120"/>
              <a:gd name="connsiteY35" fmla="*/ 3762500 h 4957903"/>
              <a:gd name="connsiteX36" fmla="*/ 12558 w 5228120"/>
              <a:gd name="connsiteY36" fmla="*/ 3737654 h 4957903"/>
              <a:gd name="connsiteX37" fmla="*/ 4175 w 5228120"/>
              <a:gd name="connsiteY37" fmla="*/ 3712250 h 4957903"/>
              <a:gd name="connsiteX38" fmla="*/ 560 w 5228120"/>
              <a:gd name="connsiteY38" fmla="*/ 3687770 h 4957903"/>
              <a:gd name="connsiteX39" fmla="*/ 0 w 5228120"/>
              <a:gd name="connsiteY39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5196316 w 5228120"/>
              <a:gd name="connsiteY21" fmla="*/ 647 h 4957903"/>
              <a:gd name="connsiteX22" fmla="*/ 5224586 w 5228120"/>
              <a:gd name="connsiteY22" fmla="*/ 28919 h 4957903"/>
              <a:gd name="connsiteX23" fmla="*/ 5224586 w 5228120"/>
              <a:gd name="connsiteY23" fmla="*/ 4929710 h 4957903"/>
              <a:gd name="connsiteX24" fmla="*/ 5196315 w 5228120"/>
              <a:gd name="connsiteY24" fmla="*/ 4957902 h 4957903"/>
              <a:gd name="connsiteX25" fmla="*/ 5157924 w 5228120"/>
              <a:gd name="connsiteY25" fmla="*/ 4957902 h 4957903"/>
              <a:gd name="connsiteX26" fmla="*/ 5157922 w 5228120"/>
              <a:gd name="connsiteY26" fmla="*/ 4957903 h 4957903"/>
              <a:gd name="connsiteX27" fmla="*/ 1369345 w 5228120"/>
              <a:gd name="connsiteY27" fmla="*/ 4957903 h 4957903"/>
              <a:gd name="connsiteX28" fmla="*/ 44266 w 5228120"/>
              <a:gd name="connsiteY28" fmla="*/ 4957256 h 4957903"/>
              <a:gd name="connsiteX29" fmla="*/ 19873 w 5228120"/>
              <a:gd name="connsiteY29" fmla="*/ 4940773 h 4957903"/>
              <a:gd name="connsiteX30" fmla="*/ 19873 w 5228120"/>
              <a:gd name="connsiteY30" fmla="*/ 4191718 h 4957903"/>
              <a:gd name="connsiteX31" fmla="*/ 13009 w 5228120"/>
              <a:gd name="connsiteY31" fmla="*/ 4167267 h 4957903"/>
              <a:gd name="connsiteX32" fmla="*/ 19873 w 5228120"/>
              <a:gd name="connsiteY32" fmla="*/ 4142119 h 4957903"/>
              <a:gd name="connsiteX33" fmla="*/ 19873 w 5228120"/>
              <a:gd name="connsiteY33" fmla="*/ 3806985 h 4957903"/>
              <a:gd name="connsiteX34" fmla="*/ 19873 w 5228120"/>
              <a:gd name="connsiteY34" fmla="*/ 3762500 h 4957903"/>
              <a:gd name="connsiteX35" fmla="*/ 12558 w 5228120"/>
              <a:gd name="connsiteY35" fmla="*/ 3737654 h 4957903"/>
              <a:gd name="connsiteX36" fmla="*/ 4175 w 5228120"/>
              <a:gd name="connsiteY36" fmla="*/ 3712250 h 4957903"/>
              <a:gd name="connsiteX37" fmla="*/ 560 w 5228120"/>
              <a:gd name="connsiteY37" fmla="*/ 3687770 h 4957903"/>
              <a:gd name="connsiteX38" fmla="*/ 0 w 5228120"/>
              <a:gd name="connsiteY38" fmla="*/ 3668924 h 4957903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1369345 w 5228120"/>
              <a:gd name="connsiteY26" fmla="*/ 4957739 h 4957739"/>
              <a:gd name="connsiteX27" fmla="*/ 44266 w 5228120"/>
              <a:gd name="connsiteY27" fmla="*/ 4957092 h 4957739"/>
              <a:gd name="connsiteX28" fmla="*/ 19873 w 5228120"/>
              <a:gd name="connsiteY28" fmla="*/ 4940609 h 4957739"/>
              <a:gd name="connsiteX29" fmla="*/ 19873 w 5228120"/>
              <a:gd name="connsiteY29" fmla="*/ 4191554 h 4957739"/>
              <a:gd name="connsiteX30" fmla="*/ 13009 w 5228120"/>
              <a:gd name="connsiteY30" fmla="*/ 4167103 h 4957739"/>
              <a:gd name="connsiteX31" fmla="*/ 19873 w 5228120"/>
              <a:gd name="connsiteY31" fmla="*/ 4141955 h 4957739"/>
              <a:gd name="connsiteX32" fmla="*/ 19873 w 5228120"/>
              <a:gd name="connsiteY32" fmla="*/ 3806821 h 4957739"/>
              <a:gd name="connsiteX33" fmla="*/ 19873 w 5228120"/>
              <a:gd name="connsiteY33" fmla="*/ 3762336 h 4957739"/>
              <a:gd name="connsiteX34" fmla="*/ 12558 w 5228120"/>
              <a:gd name="connsiteY34" fmla="*/ 3737490 h 4957739"/>
              <a:gd name="connsiteX35" fmla="*/ 4175 w 5228120"/>
              <a:gd name="connsiteY35" fmla="*/ 3712086 h 4957739"/>
              <a:gd name="connsiteX36" fmla="*/ 560 w 5228120"/>
              <a:gd name="connsiteY36" fmla="*/ 3687606 h 4957739"/>
              <a:gd name="connsiteX37" fmla="*/ 0 w 5228120"/>
              <a:gd name="connsiteY37" fmla="*/ 3668760 h 4957739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44266 w 5228120"/>
              <a:gd name="connsiteY26" fmla="*/ 4957092 h 4957739"/>
              <a:gd name="connsiteX27" fmla="*/ 19873 w 5228120"/>
              <a:gd name="connsiteY27" fmla="*/ 4940609 h 4957739"/>
              <a:gd name="connsiteX28" fmla="*/ 19873 w 5228120"/>
              <a:gd name="connsiteY28" fmla="*/ 4191554 h 4957739"/>
              <a:gd name="connsiteX29" fmla="*/ 13009 w 5228120"/>
              <a:gd name="connsiteY29" fmla="*/ 4167103 h 4957739"/>
              <a:gd name="connsiteX30" fmla="*/ 19873 w 5228120"/>
              <a:gd name="connsiteY30" fmla="*/ 4141955 h 4957739"/>
              <a:gd name="connsiteX31" fmla="*/ 19873 w 5228120"/>
              <a:gd name="connsiteY31" fmla="*/ 3806821 h 4957739"/>
              <a:gd name="connsiteX32" fmla="*/ 19873 w 5228120"/>
              <a:gd name="connsiteY32" fmla="*/ 3762336 h 4957739"/>
              <a:gd name="connsiteX33" fmla="*/ 12558 w 5228120"/>
              <a:gd name="connsiteY33" fmla="*/ 3737490 h 4957739"/>
              <a:gd name="connsiteX34" fmla="*/ 4175 w 5228120"/>
              <a:gd name="connsiteY34" fmla="*/ 3712086 h 4957739"/>
              <a:gd name="connsiteX35" fmla="*/ 560 w 5228120"/>
              <a:gd name="connsiteY35" fmla="*/ 3687606 h 4957739"/>
              <a:gd name="connsiteX36" fmla="*/ 0 w 5228120"/>
              <a:gd name="connsiteY36" fmla="*/ 3668760 h 495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28120" h="4957739">
                <a:moveTo>
                  <a:pt x="0" y="3668760"/>
                </a:moveTo>
                <a:lnTo>
                  <a:pt x="4948" y="3649017"/>
                </a:lnTo>
                <a:cubicBezTo>
                  <a:pt x="5428" y="3643504"/>
                  <a:pt x="2348" y="3642047"/>
                  <a:pt x="2889" y="3635689"/>
                </a:cubicBezTo>
                <a:lnTo>
                  <a:pt x="8191" y="3610867"/>
                </a:lnTo>
                <a:lnTo>
                  <a:pt x="13074" y="3574556"/>
                </a:lnTo>
                <a:lnTo>
                  <a:pt x="18280" y="3549561"/>
                </a:lnTo>
                <a:lnTo>
                  <a:pt x="19873" y="3544741"/>
                </a:lnTo>
                <a:lnTo>
                  <a:pt x="19873" y="3381182"/>
                </a:lnTo>
                <a:lnTo>
                  <a:pt x="18092" y="3369117"/>
                </a:lnTo>
                <a:cubicBezTo>
                  <a:pt x="18686" y="3355549"/>
                  <a:pt x="19279" y="3341980"/>
                  <a:pt x="19873" y="3328412"/>
                </a:cubicBezTo>
                <a:lnTo>
                  <a:pt x="17446" y="3322501"/>
                </a:lnTo>
                <a:lnTo>
                  <a:pt x="19873" y="3282705"/>
                </a:lnTo>
                <a:cubicBezTo>
                  <a:pt x="19530" y="3269526"/>
                  <a:pt x="20072" y="3246690"/>
                  <a:pt x="17812" y="3239103"/>
                </a:cubicBezTo>
                <a:lnTo>
                  <a:pt x="12273" y="3235847"/>
                </a:lnTo>
                <a:cubicBezTo>
                  <a:pt x="12111" y="3232660"/>
                  <a:pt x="11948" y="3229472"/>
                  <a:pt x="11786" y="3226285"/>
                </a:cubicBezTo>
                <a:cubicBezTo>
                  <a:pt x="12210" y="3225585"/>
                  <a:pt x="11857" y="3211799"/>
                  <a:pt x="11892" y="3211231"/>
                </a:cubicBezTo>
                <a:lnTo>
                  <a:pt x="17706" y="3177510"/>
                </a:lnTo>
                <a:lnTo>
                  <a:pt x="14268" y="18774"/>
                </a:lnTo>
                <a:cubicBezTo>
                  <a:pt x="19746" y="9227"/>
                  <a:pt x="21251" y="7690"/>
                  <a:pt x="30700" y="2147"/>
                </a:cubicBezTo>
                <a:lnTo>
                  <a:pt x="44276" y="0"/>
                </a:lnTo>
                <a:lnTo>
                  <a:pt x="5196316" y="483"/>
                </a:lnTo>
                <a:cubicBezTo>
                  <a:pt x="5211913" y="528"/>
                  <a:pt x="5224547" y="13159"/>
                  <a:pt x="5224586" y="28755"/>
                </a:cubicBezTo>
                <a:cubicBezTo>
                  <a:pt x="5229299" y="850266"/>
                  <a:pt x="5229298" y="4108050"/>
                  <a:pt x="5224586" y="4929546"/>
                </a:cubicBezTo>
                <a:cubicBezTo>
                  <a:pt x="5224498" y="4945112"/>
                  <a:pt x="5211880" y="4957697"/>
                  <a:pt x="5196315" y="4957738"/>
                </a:cubicBezTo>
                <a:lnTo>
                  <a:pt x="5157924" y="4957738"/>
                </a:lnTo>
                <a:cubicBezTo>
                  <a:pt x="5157923" y="4957738"/>
                  <a:pt x="5157923" y="4957739"/>
                  <a:pt x="5157922" y="4957739"/>
                </a:cubicBezTo>
                <a:lnTo>
                  <a:pt x="44266" y="4957092"/>
                </a:lnTo>
                <a:cubicBezTo>
                  <a:pt x="30798" y="4957039"/>
                  <a:pt x="19909" y="4949683"/>
                  <a:pt x="19873" y="4940609"/>
                </a:cubicBezTo>
                <a:lnTo>
                  <a:pt x="19873" y="4191554"/>
                </a:lnTo>
                <a:lnTo>
                  <a:pt x="13009" y="4167103"/>
                </a:lnTo>
                <a:cubicBezTo>
                  <a:pt x="13312" y="4153381"/>
                  <a:pt x="17586" y="4150338"/>
                  <a:pt x="19873" y="4141955"/>
                </a:cubicBezTo>
                <a:lnTo>
                  <a:pt x="19873" y="3806821"/>
                </a:lnTo>
                <a:lnTo>
                  <a:pt x="19873" y="3762336"/>
                </a:lnTo>
                <a:lnTo>
                  <a:pt x="12558" y="3737490"/>
                </a:lnTo>
                <a:cubicBezTo>
                  <a:pt x="18407" y="3727494"/>
                  <a:pt x="6970" y="3720184"/>
                  <a:pt x="4175" y="3712086"/>
                </a:cubicBezTo>
                <a:lnTo>
                  <a:pt x="560" y="3687606"/>
                </a:lnTo>
                <a:cubicBezTo>
                  <a:pt x="373" y="3681324"/>
                  <a:pt x="187" y="3675042"/>
                  <a:pt x="0" y="366876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7" name="Marcador de contenido 6" descr="Imagen que contiene computadora, rosa&#10;&#10;Descripción generada automáticamente">
            <a:extLst>
              <a:ext uri="{FF2B5EF4-FFF2-40B4-BE49-F238E27FC236}">
                <a16:creationId xmlns:a16="http://schemas.microsoft.com/office/drawing/2014/main" id="{90980B20-E5B3-485D-D78E-A217A25D72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85433" y="1403714"/>
            <a:ext cx="4249987" cy="31874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53E6FD2-6582-60C3-C173-E11C66169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331" y="4253062"/>
            <a:ext cx="8200863" cy="15497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110000"/>
              </a:lnSpc>
            </a:pPr>
            <a:r>
              <a:rPr lang="en-US" sz="3400"/>
              <a:t>ÁLVARO LÓPEZ, SILVIO JOSÉ SANTANA, MARÍA ÁLVAREZ, PAULA REPISO</a:t>
            </a: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165B8C92-2D61-44A2-857C-E6980C2A2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300478">
            <a:off x="1031887" y="-190038"/>
            <a:ext cx="464589" cy="1772054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C12D04B-B8EA-4F67-A905-0377F37C6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055CD4CE-F6F3-4058-AA85-ABBAA8C1B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F2E9E23E-BC36-4B60-A361-E716A57E3B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31C94D39-A01C-4B72-99ED-F4928D0497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3AA441E-F763-476A-89AE-1F7668A56B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16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823CBA3-A477-422D-9E7A-F9FE7EC90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1F34718-B77C-44AC-9F07-230139CBB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0000">
            <a:off x="4442386" y="512794"/>
            <a:ext cx="7325687" cy="5762526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0067990-9821-4102-BDE2-9B6F206D0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520000">
            <a:off x="5321999" y="-179835"/>
            <a:ext cx="5576780" cy="7119258"/>
          </a:xfrm>
          <a:custGeom>
            <a:avLst/>
            <a:gdLst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1346803 h 7192213"/>
              <a:gd name="connsiteX39" fmla="*/ 5629738 w 5643596"/>
              <a:gd name="connsiteY39" fmla="*/ 2782524 h 7192213"/>
              <a:gd name="connsiteX40" fmla="*/ 5629738 w 5643596"/>
              <a:gd name="connsiteY40" fmla="*/ 4092765 h 7192213"/>
              <a:gd name="connsiteX41" fmla="*/ 5629737 w 5643596"/>
              <a:gd name="connsiteY41" fmla="*/ 4092767 h 7192213"/>
              <a:gd name="connsiteX42" fmla="*/ 5629737 w 5643596"/>
              <a:gd name="connsiteY42" fmla="*/ 4412818 h 7192213"/>
              <a:gd name="connsiteX43" fmla="*/ 5629737 w 5643596"/>
              <a:gd name="connsiteY43" fmla="*/ 5426373 h 7192213"/>
              <a:gd name="connsiteX44" fmla="*/ 5629737 w 5643596"/>
              <a:gd name="connsiteY44" fmla="*/ 5848539 h 7192213"/>
              <a:gd name="connsiteX45" fmla="*/ 5629737 w 5643596"/>
              <a:gd name="connsiteY45" fmla="*/ 6736614 h 7192213"/>
              <a:gd name="connsiteX46" fmla="*/ 5629737 w 5643596"/>
              <a:gd name="connsiteY46" fmla="*/ 7158780 h 7192213"/>
              <a:gd name="connsiteX47" fmla="*/ 5596210 w 5643596"/>
              <a:gd name="connsiteY47" fmla="*/ 7192213 h 7192213"/>
              <a:gd name="connsiteX48" fmla="*/ 1982520 w 5643596"/>
              <a:gd name="connsiteY48" fmla="*/ 7192213 h 7192213"/>
              <a:gd name="connsiteX49" fmla="*/ 1976650 w 5643596"/>
              <a:gd name="connsiteY49" fmla="*/ 7189772 h 7192213"/>
              <a:gd name="connsiteX50" fmla="*/ 64205 w 5643596"/>
              <a:gd name="connsiteY50" fmla="*/ 7189772 h 7192213"/>
              <a:gd name="connsiteX51" fmla="*/ 28826 w 5643596"/>
              <a:gd name="connsiteY51" fmla="*/ 7165867 h 7192213"/>
              <a:gd name="connsiteX52" fmla="*/ 28826 w 5643596"/>
              <a:gd name="connsiteY52" fmla="*/ 6079439 h 7192213"/>
              <a:gd name="connsiteX53" fmla="*/ 18871 w 5643596"/>
              <a:gd name="connsiteY53" fmla="*/ 6043977 h 7192213"/>
              <a:gd name="connsiteX54" fmla="*/ 28826 w 5643596"/>
              <a:gd name="connsiteY54" fmla="*/ 6007501 h 7192213"/>
              <a:gd name="connsiteX55" fmla="*/ 28826 w 5643596"/>
              <a:gd name="connsiteY55" fmla="*/ 5521424 h 7192213"/>
              <a:gd name="connsiteX56" fmla="*/ 28826 w 5643596"/>
              <a:gd name="connsiteY56" fmla="*/ 5456903 h 7192213"/>
              <a:gd name="connsiteX57" fmla="*/ 18216 w 5643596"/>
              <a:gd name="connsiteY57" fmla="*/ 5420866 h 7192213"/>
              <a:gd name="connsiteX58" fmla="*/ 6056 w 5643596"/>
              <a:gd name="connsiteY58" fmla="*/ 5384020 h 7192213"/>
              <a:gd name="connsiteX59" fmla="*/ 815 w 5643596"/>
              <a:gd name="connsiteY59" fmla="*/ 5348515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1346803 h 7192213"/>
              <a:gd name="connsiteX39" fmla="*/ 5629738 w 5643596"/>
              <a:gd name="connsiteY39" fmla="*/ 4092765 h 7192213"/>
              <a:gd name="connsiteX40" fmla="*/ 5629737 w 5643596"/>
              <a:gd name="connsiteY40" fmla="*/ 4092767 h 7192213"/>
              <a:gd name="connsiteX41" fmla="*/ 5629737 w 5643596"/>
              <a:gd name="connsiteY41" fmla="*/ 4412818 h 7192213"/>
              <a:gd name="connsiteX42" fmla="*/ 5629737 w 5643596"/>
              <a:gd name="connsiteY42" fmla="*/ 5426373 h 7192213"/>
              <a:gd name="connsiteX43" fmla="*/ 5629737 w 5643596"/>
              <a:gd name="connsiteY43" fmla="*/ 5848539 h 7192213"/>
              <a:gd name="connsiteX44" fmla="*/ 5629737 w 5643596"/>
              <a:gd name="connsiteY44" fmla="*/ 6736614 h 7192213"/>
              <a:gd name="connsiteX45" fmla="*/ 5629737 w 5643596"/>
              <a:gd name="connsiteY45" fmla="*/ 7158780 h 7192213"/>
              <a:gd name="connsiteX46" fmla="*/ 5596210 w 5643596"/>
              <a:gd name="connsiteY46" fmla="*/ 7192213 h 7192213"/>
              <a:gd name="connsiteX47" fmla="*/ 1982520 w 5643596"/>
              <a:gd name="connsiteY47" fmla="*/ 7192213 h 7192213"/>
              <a:gd name="connsiteX48" fmla="*/ 1976650 w 5643596"/>
              <a:gd name="connsiteY48" fmla="*/ 7189772 h 7192213"/>
              <a:gd name="connsiteX49" fmla="*/ 64205 w 5643596"/>
              <a:gd name="connsiteY49" fmla="*/ 7189772 h 7192213"/>
              <a:gd name="connsiteX50" fmla="*/ 28826 w 5643596"/>
              <a:gd name="connsiteY50" fmla="*/ 7165867 h 7192213"/>
              <a:gd name="connsiteX51" fmla="*/ 28826 w 5643596"/>
              <a:gd name="connsiteY51" fmla="*/ 6079439 h 7192213"/>
              <a:gd name="connsiteX52" fmla="*/ 18871 w 5643596"/>
              <a:gd name="connsiteY52" fmla="*/ 6043977 h 7192213"/>
              <a:gd name="connsiteX53" fmla="*/ 28826 w 5643596"/>
              <a:gd name="connsiteY53" fmla="*/ 6007501 h 7192213"/>
              <a:gd name="connsiteX54" fmla="*/ 28826 w 5643596"/>
              <a:gd name="connsiteY54" fmla="*/ 5521424 h 7192213"/>
              <a:gd name="connsiteX55" fmla="*/ 28826 w 5643596"/>
              <a:gd name="connsiteY55" fmla="*/ 5456903 h 7192213"/>
              <a:gd name="connsiteX56" fmla="*/ 18216 w 5643596"/>
              <a:gd name="connsiteY56" fmla="*/ 5420866 h 7192213"/>
              <a:gd name="connsiteX57" fmla="*/ 6056 w 5643596"/>
              <a:gd name="connsiteY57" fmla="*/ 5384020 h 7192213"/>
              <a:gd name="connsiteX58" fmla="*/ 815 w 5643596"/>
              <a:gd name="connsiteY58" fmla="*/ 5348515 h 7192213"/>
              <a:gd name="connsiteX59" fmla="*/ 0 w 5643596"/>
              <a:gd name="connsiteY59" fmla="*/ 5321182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4092765 h 7192213"/>
              <a:gd name="connsiteX39" fmla="*/ 5629737 w 5643596"/>
              <a:gd name="connsiteY39" fmla="*/ 4092767 h 7192213"/>
              <a:gd name="connsiteX40" fmla="*/ 5629737 w 5643596"/>
              <a:gd name="connsiteY40" fmla="*/ 4412818 h 7192213"/>
              <a:gd name="connsiteX41" fmla="*/ 5629737 w 5643596"/>
              <a:gd name="connsiteY41" fmla="*/ 5426373 h 7192213"/>
              <a:gd name="connsiteX42" fmla="*/ 5629737 w 5643596"/>
              <a:gd name="connsiteY42" fmla="*/ 5848539 h 7192213"/>
              <a:gd name="connsiteX43" fmla="*/ 5629737 w 5643596"/>
              <a:gd name="connsiteY43" fmla="*/ 6736614 h 7192213"/>
              <a:gd name="connsiteX44" fmla="*/ 5629737 w 5643596"/>
              <a:gd name="connsiteY44" fmla="*/ 7158780 h 7192213"/>
              <a:gd name="connsiteX45" fmla="*/ 5596210 w 5643596"/>
              <a:gd name="connsiteY45" fmla="*/ 7192213 h 7192213"/>
              <a:gd name="connsiteX46" fmla="*/ 1982520 w 5643596"/>
              <a:gd name="connsiteY46" fmla="*/ 7192213 h 7192213"/>
              <a:gd name="connsiteX47" fmla="*/ 1976650 w 5643596"/>
              <a:gd name="connsiteY47" fmla="*/ 7189772 h 7192213"/>
              <a:gd name="connsiteX48" fmla="*/ 64205 w 5643596"/>
              <a:gd name="connsiteY48" fmla="*/ 7189772 h 7192213"/>
              <a:gd name="connsiteX49" fmla="*/ 28826 w 5643596"/>
              <a:gd name="connsiteY49" fmla="*/ 7165867 h 7192213"/>
              <a:gd name="connsiteX50" fmla="*/ 28826 w 5643596"/>
              <a:gd name="connsiteY50" fmla="*/ 6079439 h 7192213"/>
              <a:gd name="connsiteX51" fmla="*/ 18871 w 5643596"/>
              <a:gd name="connsiteY51" fmla="*/ 6043977 h 7192213"/>
              <a:gd name="connsiteX52" fmla="*/ 28826 w 5643596"/>
              <a:gd name="connsiteY52" fmla="*/ 6007501 h 7192213"/>
              <a:gd name="connsiteX53" fmla="*/ 28826 w 5643596"/>
              <a:gd name="connsiteY53" fmla="*/ 5521424 h 7192213"/>
              <a:gd name="connsiteX54" fmla="*/ 28826 w 5643596"/>
              <a:gd name="connsiteY54" fmla="*/ 5456903 h 7192213"/>
              <a:gd name="connsiteX55" fmla="*/ 18216 w 5643596"/>
              <a:gd name="connsiteY55" fmla="*/ 5420866 h 7192213"/>
              <a:gd name="connsiteX56" fmla="*/ 6056 w 5643596"/>
              <a:gd name="connsiteY56" fmla="*/ 5384020 h 7192213"/>
              <a:gd name="connsiteX57" fmla="*/ 815 w 5643596"/>
              <a:gd name="connsiteY57" fmla="*/ 5348515 h 7192213"/>
              <a:gd name="connsiteX58" fmla="*/ 0 w 5643596"/>
              <a:gd name="connsiteY58" fmla="*/ 5321182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34273 w 5643596"/>
              <a:gd name="connsiteY32" fmla="*/ 1025230 h 7192213"/>
              <a:gd name="connsiteX33" fmla="*/ 5638840 w 5643596"/>
              <a:gd name="connsiteY33" fmla="*/ 1028604 h 7192213"/>
              <a:gd name="connsiteX34" fmla="*/ 5643496 w 5643596"/>
              <a:gd name="connsiteY34" fmla="*/ 1039944 h 7192213"/>
              <a:gd name="connsiteX35" fmla="*/ 5638045 w 5643596"/>
              <a:gd name="connsiteY35" fmla="*/ 1049661 h 7192213"/>
              <a:gd name="connsiteX36" fmla="*/ 5629738 w 5643596"/>
              <a:gd name="connsiteY36" fmla="*/ 1088555 h 7192213"/>
              <a:gd name="connsiteX37" fmla="*/ 5629738 w 5643596"/>
              <a:gd name="connsiteY37" fmla="*/ 4092765 h 7192213"/>
              <a:gd name="connsiteX38" fmla="*/ 5629737 w 5643596"/>
              <a:gd name="connsiteY38" fmla="*/ 4092767 h 7192213"/>
              <a:gd name="connsiteX39" fmla="*/ 5629737 w 5643596"/>
              <a:gd name="connsiteY39" fmla="*/ 4412818 h 7192213"/>
              <a:gd name="connsiteX40" fmla="*/ 5629737 w 5643596"/>
              <a:gd name="connsiteY40" fmla="*/ 5426373 h 7192213"/>
              <a:gd name="connsiteX41" fmla="*/ 5629737 w 5643596"/>
              <a:gd name="connsiteY41" fmla="*/ 5848539 h 7192213"/>
              <a:gd name="connsiteX42" fmla="*/ 5629737 w 5643596"/>
              <a:gd name="connsiteY42" fmla="*/ 6736614 h 7192213"/>
              <a:gd name="connsiteX43" fmla="*/ 5629737 w 5643596"/>
              <a:gd name="connsiteY43" fmla="*/ 7158780 h 7192213"/>
              <a:gd name="connsiteX44" fmla="*/ 5596210 w 5643596"/>
              <a:gd name="connsiteY44" fmla="*/ 7192213 h 7192213"/>
              <a:gd name="connsiteX45" fmla="*/ 1982520 w 5643596"/>
              <a:gd name="connsiteY45" fmla="*/ 7192213 h 7192213"/>
              <a:gd name="connsiteX46" fmla="*/ 1976650 w 5643596"/>
              <a:gd name="connsiteY46" fmla="*/ 7189772 h 7192213"/>
              <a:gd name="connsiteX47" fmla="*/ 64205 w 5643596"/>
              <a:gd name="connsiteY47" fmla="*/ 7189772 h 7192213"/>
              <a:gd name="connsiteX48" fmla="*/ 28826 w 5643596"/>
              <a:gd name="connsiteY48" fmla="*/ 7165867 h 7192213"/>
              <a:gd name="connsiteX49" fmla="*/ 28826 w 5643596"/>
              <a:gd name="connsiteY49" fmla="*/ 6079439 h 7192213"/>
              <a:gd name="connsiteX50" fmla="*/ 18871 w 5643596"/>
              <a:gd name="connsiteY50" fmla="*/ 6043977 h 7192213"/>
              <a:gd name="connsiteX51" fmla="*/ 28826 w 5643596"/>
              <a:gd name="connsiteY51" fmla="*/ 6007501 h 7192213"/>
              <a:gd name="connsiteX52" fmla="*/ 28826 w 5643596"/>
              <a:gd name="connsiteY52" fmla="*/ 5521424 h 7192213"/>
              <a:gd name="connsiteX53" fmla="*/ 28826 w 5643596"/>
              <a:gd name="connsiteY53" fmla="*/ 5456903 h 7192213"/>
              <a:gd name="connsiteX54" fmla="*/ 18216 w 5643596"/>
              <a:gd name="connsiteY54" fmla="*/ 5420866 h 7192213"/>
              <a:gd name="connsiteX55" fmla="*/ 6056 w 5643596"/>
              <a:gd name="connsiteY55" fmla="*/ 5384020 h 7192213"/>
              <a:gd name="connsiteX56" fmla="*/ 815 w 5643596"/>
              <a:gd name="connsiteY56" fmla="*/ 5348515 h 7192213"/>
              <a:gd name="connsiteX57" fmla="*/ 0 w 5643596"/>
              <a:gd name="connsiteY57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42313 w 5643496"/>
              <a:gd name="connsiteY30" fmla="*/ 954494 h 7192213"/>
              <a:gd name="connsiteX31" fmla="*/ 5634273 w 5643496"/>
              <a:gd name="connsiteY31" fmla="*/ 1025230 h 7192213"/>
              <a:gd name="connsiteX32" fmla="*/ 5638840 w 5643496"/>
              <a:gd name="connsiteY32" fmla="*/ 1028604 h 7192213"/>
              <a:gd name="connsiteX33" fmla="*/ 5643496 w 5643496"/>
              <a:gd name="connsiteY33" fmla="*/ 1039944 h 7192213"/>
              <a:gd name="connsiteX34" fmla="*/ 5638045 w 5643496"/>
              <a:gd name="connsiteY34" fmla="*/ 1049661 h 7192213"/>
              <a:gd name="connsiteX35" fmla="*/ 5629738 w 5643496"/>
              <a:gd name="connsiteY35" fmla="*/ 1088555 h 7192213"/>
              <a:gd name="connsiteX36" fmla="*/ 5629738 w 5643496"/>
              <a:gd name="connsiteY36" fmla="*/ 4092765 h 7192213"/>
              <a:gd name="connsiteX37" fmla="*/ 5629737 w 5643496"/>
              <a:gd name="connsiteY37" fmla="*/ 4092767 h 7192213"/>
              <a:gd name="connsiteX38" fmla="*/ 5629737 w 5643496"/>
              <a:gd name="connsiteY38" fmla="*/ 4412818 h 7192213"/>
              <a:gd name="connsiteX39" fmla="*/ 5629737 w 5643496"/>
              <a:gd name="connsiteY39" fmla="*/ 5426373 h 7192213"/>
              <a:gd name="connsiteX40" fmla="*/ 5629737 w 5643496"/>
              <a:gd name="connsiteY40" fmla="*/ 5848539 h 7192213"/>
              <a:gd name="connsiteX41" fmla="*/ 5629737 w 5643496"/>
              <a:gd name="connsiteY41" fmla="*/ 6736614 h 7192213"/>
              <a:gd name="connsiteX42" fmla="*/ 5629737 w 5643496"/>
              <a:gd name="connsiteY42" fmla="*/ 7158780 h 7192213"/>
              <a:gd name="connsiteX43" fmla="*/ 5596210 w 5643496"/>
              <a:gd name="connsiteY43" fmla="*/ 7192213 h 7192213"/>
              <a:gd name="connsiteX44" fmla="*/ 1982520 w 5643496"/>
              <a:gd name="connsiteY44" fmla="*/ 7192213 h 7192213"/>
              <a:gd name="connsiteX45" fmla="*/ 1976650 w 5643496"/>
              <a:gd name="connsiteY45" fmla="*/ 7189772 h 7192213"/>
              <a:gd name="connsiteX46" fmla="*/ 64205 w 5643496"/>
              <a:gd name="connsiteY46" fmla="*/ 7189772 h 7192213"/>
              <a:gd name="connsiteX47" fmla="*/ 28826 w 5643496"/>
              <a:gd name="connsiteY47" fmla="*/ 7165867 h 7192213"/>
              <a:gd name="connsiteX48" fmla="*/ 28826 w 5643496"/>
              <a:gd name="connsiteY48" fmla="*/ 6079439 h 7192213"/>
              <a:gd name="connsiteX49" fmla="*/ 18871 w 5643496"/>
              <a:gd name="connsiteY49" fmla="*/ 6043977 h 7192213"/>
              <a:gd name="connsiteX50" fmla="*/ 28826 w 5643496"/>
              <a:gd name="connsiteY50" fmla="*/ 6007501 h 7192213"/>
              <a:gd name="connsiteX51" fmla="*/ 28826 w 5643496"/>
              <a:gd name="connsiteY51" fmla="*/ 5521424 h 7192213"/>
              <a:gd name="connsiteX52" fmla="*/ 28826 w 5643496"/>
              <a:gd name="connsiteY52" fmla="*/ 5456903 h 7192213"/>
              <a:gd name="connsiteX53" fmla="*/ 18216 w 5643496"/>
              <a:gd name="connsiteY53" fmla="*/ 5420866 h 7192213"/>
              <a:gd name="connsiteX54" fmla="*/ 6056 w 5643496"/>
              <a:gd name="connsiteY54" fmla="*/ 5384020 h 7192213"/>
              <a:gd name="connsiteX55" fmla="*/ 815 w 5643496"/>
              <a:gd name="connsiteY55" fmla="*/ 5348515 h 7192213"/>
              <a:gd name="connsiteX56" fmla="*/ 0 w 5643496"/>
              <a:gd name="connsiteY56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42313 w 5643496"/>
              <a:gd name="connsiteY30" fmla="*/ 954494 h 7192213"/>
              <a:gd name="connsiteX31" fmla="*/ 5634273 w 5643496"/>
              <a:gd name="connsiteY31" fmla="*/ 1025230 h 7192213"/>
              <a:gd name="connsiteX32" fmla="*/ 5638840 w 5643496"/>
              <a:gd name="connsiteY32" fmla="*/ 1028604 h 7192213"/>
              <a:gd name="connsiteX33" fmla="*/ 5643496 w 5643496"/>
              <a:gd name="connsiteY33" fmla="*/ 1039944 h 7192213"/>
              <a:gd name="connsiteX34" fmla="*/ 5629738 w 5643496"/>
              <a:gd name="connsiteY34" fmla="*/ 1088555 h 7192213"/>
              <a:gd name="connsiteX35" fmla="*/ 5629738 w 5643496"/>
              <a:gd name="connsiteY35" fmla="*/ 4092765 h 7192213"/>
              <a:gd name="connsiteX36" fmla="*/ 5629737 w 5643496"/>
              <a:gd name="connsiteY36" fmla="*/ 4092767 h 7192213"/>
              <a:gd name="connsiteX37" fmla="*/ 5629737 w 5643496"/>
              <a:gd name="connsiteY37" fmla="*/ 4412818 h 7192213"/>
              <a:gd name="connsiteX38" fmla="*/ 5629737 w 5643496"/>
              <a:gd name="connsiteY38" fmla="*/ 5426373 h 7192213"/>
              <a:gd name="connsiteX39" fmla="*/ 5629737 w 5643496"/>
              <a:gd name="connsiteY39" fmla="*/ 5848539 h 7192213"/>
              <a:gd name="connsiteX40" fmla="*/ 5629737 w 5643496"/>
              <a:gd name="connsiteY40" fmla="*/ 6736614 h 7192213"/>
              <a:gd name="connsiteX41" fmla="*/ 5629737 w 5643496"/>
              <a:gd name="connsiteY41" fmla="*/ 7158780 h 7192213"/>
              <a:gd name="connsiteX42" fmla="*/ 5596210 w 5643496"/>
              <a:gd name="connsiteY42" fmla="*/ 7192213 h 7192213"/>
              <a:gd name="connsiteX43" fmla="*/ 1982520 w 5643496"/>
              <a:gd name="connsiteY43" fmla="*/ 7192213 h 7192213"/>
              <a:gd name="connsiteX44" fmla="*/ 1976650 w 5643496"/>
              <a:gd name="connsiteY44" fmla="*/ 7189772 h 7192213"/>
              <a:gd name="connsiteX45" fmla="*/ 64205 w 5643496"/>
              <a:gd name="connsiteY45" fmla="*/ 7189772 h 7192213"/>
              <a:gd name="connsiteX46" fmla="*/ 28826 w 5643496"/>
              <a:gd name="connsiteY46" fmla="*/ 7165867 h 7192213"/>
              <a:gd name="connsiteX47" fmla="*/ 28826 w 5643496"/>
              <a:gd name="connsiteY47" fmla="*/ 6079439 h 7192213"/>
              <a:gd name="connsiteX48" fmla="*/ 18871 w 5643496"/>
              <a:gd name="connsiteY48" fmla="*/ 6043977 h 7192213"/>
              <a:gd name="connsiteX49" fmla="*/ 28826 w 5643496"/>
              <a:gd name="connsiteY49" fmla="*/ 6007501 h 7192213"/>
              <a:gd name="connsiteX50" fmla="*/ 28826 w 5643496"/>
              <a:gd name="connsiteY50" fmla="*/ 5521424 h 7192213"/>
              <a:gd name="connsiteX51" fmla="*/ 28826 w 5643496"/>
              <a:gd name="connsiteY51" fmla="*/ 5456903 h 7192213"/>
              <a:gd name="connsiteX52" fmla="*/ 18216 w 5643496"/>
              <a:gd name="connsiteY52" fmla="*/ 5420866 h 7192213"/>
              <a:gd name="connsiteX53" fmla="*/ 6056 w 5643496"/>
              <a:gd name="connsiteY53" fmla="*/ 5384020 h 7192213"/>
              <a:gd name="connsiteX54" fmla="*/ 815 w 5643496"/>
              <a:gd name="connsiteY54" fmla="*/ 5348515 h 7192213"/>
              <a:gd name="connsiteX55" fmla="*/ 0 w 5643496"/>
              <a:gd name="connsiteY55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34273 w 5643496"/>
              <a:gd name="connsiteY30" fmla="*/ 1025230 h 7192213"/>
              <a:gd name="connsiteX31" fmla="*/ 5638840 w 5643496"/>
              <a:gd name="connsiteY31" fmla="*/ 1028604 h 7192213"/>
              <a:gd name="connsiteX32" fmla="*/ 5643496 w 5643496"/>
              <a:gd name="connsiteY32" fmla="*/ 1039944 h 7192213"/>
              <a:gd name="connsiteX33" fmla="*/ 5629738 w 5643496"/>
              <a:gd name="connsiteY33" fmla="*/ 1088555 h 7192213"/>
              <a:gd name="connsiteX34" fmla="*/ 5629738 w 5643496"/>
              <a:gd name="connsiteY34" fmla="*/ 4092765 h 7192213"/>
              <a:gd name="connsiteX35" fmla="*/ 5629737 w 5643496"/>
              <a:gd name="connsiteY35" fmla="*/ 4092767 h 7192213"/>
              <a:gd name="connsiteX36" fmla="*/ 5629737 w 5643496"/>
              <a:gd name="connsiteY36" fmla="*/ 4412818 h 7192213"/>
              <a:gd name="connsiteX37" fmla="*/ 5629737 w 5643496"/>
              <a:gd name="connsiteY37" fmla="*/ 5426373 h 7192213"/>
              <a:gd name="connsiteX38" fmla="*/ 5629737 w 5643496"/>
              <a:gd name="connsiteY38" fmla="*/ 5848539 h 7192213"/>
              <a:gd name="connsiteX39" fmla="*/ 5629737 w 5643496"/>
              <a:gd name="connsiteY39" fmla="*/ 6736614 h 7192213"/>
              <a:gd name="connsiteX40" fmla="*/ 5629737 w 5643496"/>
              <a:gd name="connsiteY40" fmla="*/ 7158780 h 7192213"/>
              <a:gd name="connsiteX41" fmla="*/ 5596210 w 5643496"/>
              <a:gd name="connsiteY41" fmla="*/ 7192213 h 7192213"/>
              <a:gd name="connsiteX42" fmla="*/ 1982520 w 5643496"/>
              <a:gd name="connsiteY42" fmla="*/ 7192213 h 7192213"/>
              <a:gd name="connsiteX43" fmla="*/ 1976650 w 5643496"/>
              <a:gd name="connsiteY43" fmla="*/ 7189772 h 7192213"/>
              <a:gd name="connsiteX44" fmla="*/ 64205 w 5643496"/>
              <a:gd name="connsiteY44" fmla="*/ 7189772 h 7192213"/>
              <a:gd name="connsiteX45" fmla="*/ 28826 w 5643496"/>
              <a:gd name="connsiteY45" fmla="*/ 7165867 h 7192213"/>
              <a:gd name="connsiteX46" fmla="*/ 28826 w 5643496"/>
              <a:gd name="connsiteY46" fmla="*/ 6079439 h 7192213"/>
              <a:gd name="connsiteX47" fmla="*/ 18871 w 5643496"/>
              <a:gd name="connsiteY47" fmla="*/ 6043977 h 7192213"/>
              <a:gd name="connsiteX48" fmla="*/ 28826 w 5643496"/>
              <a:gd name="connsiteY48" fmla="*/ 6007501 h 7192213"/>
              <a:gd name="connsiteX49" fmla="*/ 28826 w 5643496"/>
              <a:gd name="connsiteY49" fmla="*/ 5521424 h 7192213"/>
              <a:gd name="connsiteX50" fmla="*/ 28826 w 5643496"/>
              <a:gd name="connsiteY50" fmla="*/ 5456903 h 7192213"/>
              <a:gd name="connsiteX51" fmla="*/ 18216 w 5643496"/>
              <a:gd name="connsiteY51" fmla="*/ 5420866 h 7192213"/>
              <a:gd name="connsiteX52" fmla="*/ 6056 w 5643496"/>
              <a:gd name="connsiteY52" fmla="*/ 5384020 h 7192213"/>
              <a:gd name="connsiteX53" fmla="*/ 815 w 5643496"/>
              <a:gd name="connsiteY53" fmla="*/ 5348515 h 7192213"/>
              <a:gd name="connsiteX54" fmla="*/ 0 w 5643496"/>
              <a:gd name="connsiteY54" fmla="*/ 5321182 h 7192213"/>
              <a:gd name="connsiteX0" fmla="*/ 0 w 5638840"/>
              <a:gd name="connsiteY0" fmla="*/ 5321182 h 7192213"/>
              <a:gd name="connsiteX1" fmla="*/ 7176 w 5638840"/>
              <a:gd name="connsiteY1" fmla="*/ 5292545 h 7192213"/>
              <a:gd name="connsiteX2" fmla="*/ 4191 w 5638840"/>
              <a:gd name="connsiteY2" fmla="*/ 5273215 h 7192213"/>
              <a:gd name="connsiteX3" fmla="*/ 11880 w 5638840"/>
              <a:gd name="connsiteY3" fmla="*/ 5237214 h 7192213"/>
              <a:gd name="connsiteX4" fmla="*/ 18963 w 5638840"/>
              <a:gd name="connsiteY4" fmla="*/ 5184548 h 7192213"/>
              <a:gd name="connsiteX5" fmla="*/ 26514 w 5638840"/>
              <a:gd name="connsiteY5" fmla="*/ 5148294 h 7192213"/>
              <a:gd name="connsiteX6" fmla="*/ 28826 w 5638840"/>
              <a:gd name="connsiteY6" fmla="*/ 5141304 h 7192213"/>
              <a:gd name="connsiteX7" fmla="*/ 28826 w 5638840"/>
              <a:gd name="connsiteY7" fmla="*/ 4904080 h 7192213"/>
              <a:gd name="connsiteX8" fmla="*/ 26241 w 5638840"/>
              <a:gd name="connsiteY8" fmla="*/ 4886580 h 7192213"/>
              <a:gd name="connsiteX9" fmla="*/ 28826 w 5638840"/>
              <a:gd name="connsiteY9" fmla="*/ 4827542 h 7192213"/>
              <a:gd name="connsiteX10" fmla="*/ 25306 w 5638840"/>
              <a:gd name="connsiteY10" fmla="*/ 4818968 h 7192213"/>
              <a:gd name="connsiteX11" fmla="*/ 28826 w 5638840"/>
              <a:gd name="connsiteY11" fmla="*/ 4761248 h 7192213"/>
              <a:gd name="connsiteX12" fmla="*/ 25835 w 5638840"/>
              <a:gd name="connsiteY12" fmla="*/ 4698008 h 7192213"/>
              <a:gd name="connsiteX13" fmla="*/ 17801 w 5638840"/>
              <a:gd name="connsiteY13" fmla="*/ 4693286 h 7192213"/>
              <a:gd name="connsiteX14" fmla="*/ 17096 w 5638840"/>
              <a:gd name="connsiteY14" fmla="*/ 4679416 h 7192213"/>
              <a:gd name="connsiteX15" fmla="*/ 17250 w 5638840"/>
              <a:gd name="connsiteY15" fmla="*/ 4657582 h 7192213"/>
              <a:gd name="connsiteX16" fmla="*/ 25682 w 5638840"/>
              <a:gd name="connsiteY16" fmla="*/ 4608673 h 7192213"/>
              <a:gd name="connsiteX17" fmla="*/ 20696 w 5638840"/>
              <a:gd name="connsiteY17" fmla="*/ 27254 h 7192213"/>
              <a:gd name="connsiteX18" fmla="*/ 44529 w 5638840"/>
              <a:gd name="connsiteY18" fmla="*/ 3139 h 7192213"/>
              <a:gd name="connsiteX19" fmla="*/ 64219 w 5638840"/>
              <a:gd name="connsiteY19" fmla="*/ 24 h 7192213"/>
              <a:gd name="connsiteX20" fmla="*/ 2653439 w 5638840"/>
              <a:gd name="connsiteY20" fmla="*/ 0 h 7192213"/>
              <a:gd name="connsiteX21" fmla="*/ 2959929 w 5638840"/>
              <a:gd name="connsiteY21" fmla="*/ 0 h 7192213"/>
              <a:gd name="connsiteX22" fmla="*/ 5549063 w 5638840"/>
              <a:gd name="connsiteY22" fmla="*/ 0 h 7192213"/>
              <a:gd name="connsiteX23" fmla="*/ 5549068 w 5638840"/>
              <a:gd name="connsiteY23" fmla="*/ 2 h 7192213"/>
              <a:gd name="connsiteX24" fmla="*/ 5553587 w 5638840"/>
              <a:gd name="connsiteY24" fmla="*/ 0 h 7192213"/>
              <a:gd name="connsiteX25" fmla="*/ 5559961 w 5638840"/>
              <a:gd name="connsiteY25" fmla="*/ 3034 h 7192213"/>
              <a:gd name="connsiteX26" fmla="*/ 5596211 w 5638840"/>
              <a:gd name="connsiteY26" fmla="*/ 3034 h 7192213"/>
              <a:gd name="connsiteX27" fmla="*/ 5629738 w 5638840"/>
              <a:gd name="connsiteY27" fmla="*/ 36562 h 7192213"/>
              <a:gd name="connsiteX28" fmla="*/ 5629738 w 5638840"/>
              <a:gd name="connsiteY28" fmla="*/ 900024 h 7192213"/>
              <a:gd name="connsiteX29" fmla="*/ 5635688 w 5638840"/>
              <a:gd name="connsiteY29" fmla="*/ 909622 h 7192213"/>
              <a:gd name="connsiteX30" fmla="*/ 5634273 w 5638840"/>
              <a:gd name="connsiteY30" fmla="*/ 1025230 h 7192213"/>
              <a:gd name="connsiteX31" fmla="*/ 5638840 w 5638840"/>
              <a:gd name="connsiteY31" fmla="*/ 1028604 h 7192213"/>
              <a:gd name="connsiteX32" fmla="*/ 5629738 w 5638840"/>
              <a:gd name="connsiteY32" fmla="*/ 1088555 h 7192213"/>
              <a:gd name="connsiteX33" fmla="*/ 5629738 w 5638840"/>
              <a:gd name="connsiteY33" fmla="*/ 4092765 h 7192213"/>
              <a:gd name="connsiteX34" fmla="*/ 5629737 w 5638840"/>
              <a:gd name="connsiteY34" fmla="*/ 4092767 h 7192213"/>
              <a:gd name="connsiteX35" fmla="*/ 5629737 w 5638840"/>
              <a:gd name="connsiteY35" fmla="*/ 4412818 h 7192213"/>
              <a:gd name="connsiteX36" fmla="*/ 5629737 w 5638840"/>
              <a:gd name="connsiteY36" fmla="*/ 5426373 h 7192213"/>
              <a:gd name="connsiteX37" fmla="*/ 5629737 w 5638840"/>
              <a:gd name="connsiteY37" fmla="*/ 5848539 h 7192213"/>
              <a:gd name="connsiteX38" fmla="*/ 5629737 w 5638840"/>
              <a:gd name="connsiteY38" fmla="*/ 6736614 h 7192213"/>
              <a:gd name="connsiteX39" fmla="*/ 5629737 w 5638840"/>
              <a:gd name="connsiteY39" fmla="*/ 7158780 h 7192213"/>
              <a:gd name="connsiteX40" fmla="*/ 5596210 w 5638840"/>
              <a:gd name="connsiteY40" fmla="*/ 7192213 h 7192213"/>
              <a:gd name="connsiteX41" fmla="*/ 1982520 w 5638840"/>
              <a:gd name="connsiteY41" fmla="*/ 7192213 h 7192213"/>
              <a:gd name="connsiteX42" fmla="*/ 1976650 w 5638840"/>
              <a:gd name="connsiteY42" fmla="*/ 7189772 h 7192213"/>
              <a:gd name="connsiteX43" fmla="*/ 64205 w 5638840"/>
              <a:gd name="connsiteY43" fmla="*/ 7189772 h 7192213"/>
              <a:gd name="connsiteX44" fmla="*/ 28826 w 5638840"/>
              <a:gd name="connsiteY44" fmla="*/ 7165867 h 7192213"/>
              <a:gd name="connsiteX45" fmla="*/ 28826 w 5638840"/>
              <a:gd name="connsiteY45" fmla="*/ 6079439 h 7192213"/>
              <a:gd name="connsiteX46" fmla="*/ 18871 w 5638840"/>
              <a:gd name="connsiteY46" fmla="*/ 6043977 h 7192213"/>
              <a:gd name="connsiteX47" fmla="*/ 28826 w 5638840"/>
              <a:gd name="connsiteY47" fmla="*/ 6007501 h 7192213"/>
              <a:gd name="connsiteX48" fmla="*/ 28826 w 5638840"/>
              <a:gd name="connsiteY48" fmla="*/ 5521424 h 7192213"/>
              <a:gd name="connsiteX49" fmla="*/ 28826 w 5638840"/>
              <a:gd name="connsiteY49" fmla="*/ 5456903 h 7192213"/>
              <a:gd name="connsiteX50" fmla="*/ 18216 w 5638840"/>
              <a:gd name="connsiteY50" fmla="*/ 5420866 h 7192213"/>
              <a:gd name="connsiteX51" fmla="*/ 6056 w 5638840"/>
              <a:gd name="connsiteY51" fmla="*/ 5384020 h 7192213"/>
              <a:gd name="connsiteX52" fmla="*/ 815 w 5638840"/>
              <a:gd name="connsiteY52" fmla="*/ 5348515 h 7192213"/>
              <a:gd name="connsiteX53" fmla="*/ 0 w 5638840"/>
              <a:gd name="connsiteY53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34273 w 5635688"/>
              <a:gd name="connsiteY30" fmla="*/ 1025230 h 7192213"/>
              <a:gd name="connsiteX31" fmla="*/ 5629738 w 5635688"/>
              <a:gd name="connsiteY31" fmla="*/ 1088555 h 7192213"/>
              <a:gd name="connsiteX32" fmla="*/ 5629738 w 5635688"/>
              <a:gd name="connsiteY32" fmla="*/ 4092765 h 7192213"/>
              <a:gd name="connsiteX33" fmla="*/ 5629737 w 5635688"/>
              <a:gd name="connsiteY33" fmla="*/ 4092767 h 7192213"/>
              <a:gd name="connsiteX34" fmla="*/ 5629737 w 5635688"/>
              <a:gd name="connsiteY34" fmla="*/ 4412818 h 7192213"/>
              <a:gd name="connsiteX35" fmla="*/ 5629737 w 5635688"/>
              <a:gd name="connsiteY35" fmla="*/ 5426373 h 7192213"/>
              <a:gd name="connsiteX36" fmla="*/ 5629737 w 5635688"/>
              <a:gd name="connsiteY36" fmla="*/ 5848539 h 7192213"/>
              <a:gd name="connsiteX37" fmla="*/ 5629737 w 5635688"/>
              <a:gd name="connsiteY37" fmla="*/ 6736614 h 7192213"/>
              <a:gd name="connsiteX38" fmla="*/ 5629737 w 5635688"/>
              <a:gd name="connsiteY38" fmla="*/ 7158780 h 7192213"/>
              <a:gd name="connsiteX39" fmla="*/ 5596210 w 5635688"/>
              <a:gd name="connsiteY39" fmla="*/ 7192213 h 7192213"/>
              <a:gd name="connsiteX40" fmla="*/ 1982520 w 5635688"/>
              <a:gd name="connsiteY40" fmla="*/ 7192213 h 7192213"/>
              <a:gd name="connsiteX41" fmla="*/ 1976650 w 5635688"/>
              <a:gd name="connsiteY41" fmla="*/ 7189772 h 7192213"/>
              <a:gd name="connsiteX42" fmla="*/ 64205 w 5635688"/>
              <a:gd name="connsiteY42" fmla="*/ 7189772 h 7192213"/>
              <a:gd name="connsiteX43" fmla="*/ 28826 w 5635688"/>
              <a:gd name="connsiteY43" fmla="*/ 7165867 h 7192213"/>
              <a:gd name="connsiteX44" fmla="*/ 28826 w 5635688"/>
              <a:gd name="connsiteY44" fmla="*/ 6079439 h 7192213"/>
              <a:gd name="connsiteX45" fmla="*/ 18871 w 5635688"/>
              <a:gd name="connsiteY45" fmla="*/ 6043977 h 7192213"/>
              <a:gd name="connsiteX46" fmla="*/ 28826 w 5635688"/>
              <a:gd name="connsiteY46" fmla="*/ 6007501 h 7192213"/>
              <a:gd name="connsiteX47" fmla="*/ 28826 w 5635688"/>
              <a:gd name="connsiteY47" fmla="*/ 5521424 h 7192213"/>
              <a:gd name="connsiteX48" fmla="*/ 28826 w 5635688"/>
              <a:gd name="connsiteY48" fmla="*/ 5456903 h 7192213"/>
              <a:gd name="connsiteX49" fmla="*/ 18216 w 5635688"/>
              <a:gd name="connsiteY49" fmla="*/ 5420866 h 7192213"/>
              <a:gd name="connsiteX50" fmla="*/ 6056 w 5635688"/>
              <a:gd name="connsiteY50" fmla="*/ 5384020 h 7192213"/>
              <a:gd name="connsiteX51" fmla="*/ 815 w 5635688"/>
              <a:gd name="connsiteY51" fmla="*/ 5348515 h 7192213"/>
              <a:gd name="connsiteX52" fmla="*/ 0 w 5635688"/>
              <a:gd name="connsiteY52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1088555 h 7192213"/>
              <a:gd name="connsiteX31" fmla="*/ 5629738 w 5635688"/>
              <a:gd name="connsiteY31" fmla="*/ 4092765 h 7192213"/>
              <a:gd name="connsiteX32" fmla="*/ 5629737 w 5635688"/>
              <a:gd name="connsiteY32" fmla="*/ 4092767 h 7192213"/>
              <a:gd name="connsiteX33" fmla="*/ 5629737 w 5635688"/>
              <a:gd name="connsiteY33" fmla="*/ 4412818 h 7192213"/>
              <a:gd name="connsiteX34" fmla="*/ 5629737 w 5635688"/>
              <a:gd name="connsiteY34" fmla="*/ 5426373 h 7192213"/>
              <a:gd name="connsiteX35" fmla="*/ 5629737 w 5635688"/>
              <a:gd name="connsiteY35" fmla="*/ 5848539 h 7192213"/>
              <a:gd name="connsiteX36" fmla="*/ 5629737 w 5635688"/>
              <a:gd name="connsiteY36" fmla="*/ 6736614 h 7192213"/>
              <a:gd name="connsiteX37" fmla="*/ 5629737 w 5635688"/>
              <a:gd name="connsiteY37" fmla="*/ 7158780 h 7192213"/>
              <a:gd name="connsiteX38" fmla="*/ 5596210 w 5635688"/>
              <a:gd name="connsiteY38" fmla="*/ 7192213 h 7192213"/>
              <a:gd name="connsiteX39" fmla="*/ 1982520 w 5635688"/>
              <a:gd name="connsiteY39" fmla="*/ 7192213 h 7192213"/>
              <a:gd name="connsiteX40" fmla="*/ 1976650 w 5635688"/>
              <a:gd name="connsiteY40" fmla="*/ 7189772 h 7192213"/>
              <a:gd name="connsiteX41" fmla="*/ 64205 w 5635688"/>
              <a:gd name="connsiteY41" fmla="*/ 7189772 h 7192213"/>
              <a:gd name="connsiteX42" fmla="*/ 28826 w 5635688"/>
              <a:gd name="connsiteY42" fmla="*/ 7165867 h 7192213"/>
              <a:gd name="connsiteX43" fmla="*/ 28826 w 5635688"/>
              <a:gd name="connsiteY43" fmla="*/ 6079439 h 7192213"/>
              <a:gd name="connsiteX44" fmla="*/ 18871 w 5635688"/>
              <a:gd name="connsiteY44" fmla="*/ 6043977 h 7192213"/>
              <a:gd name="connsiteX45" fmla="*/ 28826 w 5635688"/>
              <a:gd name="connsiteY45" fmla="*/ 6007501 h 7192213"/>
              <a:gd name="connsiteX46" fmla="*/ 28826 w 5635688"/>
              <a:gd name="connsiteY46" fmla="*/ 5521424 h 7192213"/>
              <a:gd name="connsiteX47" fmla="*/ 28826 w 5635688"/>
              <a:gd name="connsiteY47" fmla="*/ 5456903 h 7192213"/>
              <a:gd name="connsiteX48" fmla="*/ 18216 w 5635688"/>
              <a:gd name="connsiteY48" fmla="*/ 5420866 h 7192213"/>
              <a:gd name="connsiteX49" fmla="*/ 6056 w 5635688"/>
              <a:gd name="connsiteY49" fmla="*/ 5384020 h 7192213"/>
              <a:gd name="connsiteX50" fmla="*/ 815 w 5635688"/>
              <a:gd name="connsiteY50" fmla="*/ 5348515 h 7192213"/>
              <a:gd name="connsiteX51" fmla="*/ 0 w 5635688"/>
              <a:gd name="connsiteY51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4092767 h 7192213"/>
              <a:gd name="connsiteX32" fmla="*/ 5629737 w 5635688"/>
              <a:gd name="connsiteY32" fmla="*/ 4412818 h 7192213"/>
              <a:gd name="connsiteX33" fmla="*/ 5629737 w 5635688"/>
              <a:gd name="connsiteY33" fmla="*/ 5426373 h 7192213"/>
              <a:gd name="connsiteX34" fmla="*/ 5629737 w 5635688"/>
              <a:gd name="connsiteY34" fmla="*/ 5848539 h 7192213"/>
              <a:gd name="connsiteX35" fmla="*/ 5629737 w 5635688"/>
              <a:gd name="connsiteY35" fmla="*/ 6736614 h 7192213"/>
              <a:gd name="connsiteX36" fmla="*/ 5629737 w 5635688"/>
              <a:gd name="connsiteY36" fmla="*/ 7158780 h 7192213"/>
              <a:gd name="connsiteX37" fmla="*/ 5596210 w 5635688"/>
              <a:gd name="connsiteY37" fmla="*/ 7192213 h 7192213"/>
              <a:gd name="connsiteX38" fmla="*/ 1982520 w 5635688"/>
              <a:gd name="connsiteY38" fmla="*/ 7192213 h 7192213"/>
              <a:gd name="connsiteX39" fmla="*/ 1976650 w 5635688"/>
              <a:gd name="connsiteY39" fmla="*/ 7189772 h 7192213"/>
              <a:gd name="connsiteX40" fmla="*/ 64205 w 5635688"/>
              <a:gd name="connsiteY40" fmla="*/ 7189772 h 7192213"/>
              <a:gd name="connsiteX41" fmla="*/ 28826 w 5635688"/>
              <a:gd name="connsiteY41" fmla="*/ 7165867 h 7192213"/>
              <a:gd name="connsiteX42" fmla="*/ 28826 w 5635688"/>
              <a:gd name="connsiteY42" fmla="*/ 6079439 h 7192213"/>
              <a:gd name="connsiteX43" fmla="*/ 18871 w 5635688"/>
              <a:gd name="connsiteY43" fmla="*/ 6043977 h 7192213"/>
              <a:gd name="connsiteX44" fmla="*/ 28826 w 5635688"/>
              <a:gd name="connsiteY44" fmla="*/ 6007501 h 7192213"/>
              <a:gd name="connsiteX45" fmla="*/ 28826 w 5635688"/>
              <a:gd name="connsiteY45" fmla="*/ 5521424 h 7192213"/>
              <a:gd name="connsiteX46" fmla="*/ 28826 w 5635688"/>
              <a:gd name="connsiteY46" fmla="*/ 5456903 h 7192213"/>
              <a:gd name="connsiteX47" fmla="*/ 18216 w 5635688"/>
              <a:gd name="connsiteY47" fmla="*/ 5420866 h 7192213"/>
              <a:gd name="connsiteX48" fmla="*/ 6056 w 5635688"/>
              <a:gd name="connsiteY48" fmla="*/ 5384020 h 7192213"/>
              <a:gd name="connsiteX49" fmla="*/ 815 w 5635688"/>
              <a:gd name="connsiteY49" fmla="*/ 5348515 h 7192213"/>
              <a:gd name="connsiteX50" fmla="*/ 0 w 5635688"/>
              <a:gd name="connsiteY50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4412818 h 7192213"/>
              <a:gd name="connsiteX32" fmla="*/ 5629737 w 5635688"/>
              <a:gd name="connsiteY32" fmla="*/ 5426373 h 7192213"/>
              <a:gd name="connsiteX33" fmla="*/ 5629737 w 5635688"/>
              <a:gd name="connsiteY33" fmla="*/ 5848539 h 7192213"/>
              <a:gd name="connsiteX34" fmla="*/ 5629737 w 5635688"/>
              <a:gd name="connsiteY34" fmla="*/ 6736614 h 7192213"/>
              <a:gd name="connsiteX35" fmla="*/ 5629737 w 5635688"/>
              <a:gd name="connsiteY35" fmla="*/ 7158780 h 7192213"/>
              <a:gd name="connsiteX36" fmla="*/ 5596210 w 5635688"/>
              <a:gd name="connsiteY36" fmla="*/ 7192213 h 7192213"/>
              <a:gd name="connsiteX37" fmla="*/ 1982520 w 5635688"/>
              <a:gd name="connsiteY37" fmla="*/ 7192213 h 7192213"/>
              <a:gd name="connsiteX38" fmla="*/ 1976650 w 5635688"/>
              <a:gd name="connsiteY38" fmla="*/ 7189772 h 7192213"/>
              <a:gd name="connsiteX39" fmla="*/ 64205 w 5635688"/>
              <a:gd name="connsiteY39" fmla="*/ 7189772 h 7192213"/>
              <a:gd name="connsiteX40" fmla="*/ 28826 w 5635688"/>
              <a:gd name="connsiteY40" fmla="*/ 7165867 h 7192213"/>
              <a:gd name="connsiteX41" fmla="*/ 28826 w 5635688"/>
              <a:gd name="connsiteY41" fmla="*/ 6079439 h 7192213"/>
              <a:gd name="connsiteX42" fmla="*/ 18871 w 5635688"/>
              <a:gd name="connsiteY42" fmla="*/ 6043977 h 7192213"/>
              <a:gd name="connsiteX43" fmla="*/ 28826 w 5635688"/>
              <a:gd name="connsiteY43" fmla="*/ 6007501 h 7192213"/>
              <a:gd name="connsiteX44" fmla="*/ 28826 w 5635688"/>
              <a:gd name="connsiteY44" fmla="*/ 5521424 h 7192213"/>
              <a:gd name="connsiteX45" fmla="*/ 28826 w 5635688"/>
              <a:gd name="connsiteY45" fmla="*/ 5456903 h 7192213"/>
              <a:gd name="connsiteX46" fmla="*/ 18216 w 5635688"/>
              <a:gd name="connsiteY46" fmla="*/ 5420866 h 7192213"/>
              <a:gd name="connsiteX47" fmla="*/ 6056 w 5635688"/>
              <a:gd name="connsiteY47" fmla="*/ 5384020 h 7192213"/>
              <a:gd name="connsiteX48" fmla="*/ 815 w 5635688"/>
              <a:gd name="connsiteY48" fmla="*/ 5348515 h 7192213"/>
              <a:gd name="connsiteX49" fmla="*/ 0 w 5635688"/>
              <a:gd name="connsiteY49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5426373 h 7192213"/>
              <a:gd name="connsiteX32" fmla="*/ 5629737 w 5635688"/>
              <a:gd name="connsiteY32" fmla="*/ 5848539 h 7192213"/>
              <a:gd name="connsiteX33" fmla="*/ 5629737 w 5635688"/>
              <a:gd name="connsiteY33" fmla="*/ 6736614 h 7192213"/>
              <a:gd name="connsiteX34" fmla="*/ 5629737 w 5635688"/>
              <a:gd name="connsiteY34" fmla="*/ 7158780 h 7192213"/>
              <a:gd name="connsiteX35" fmla="*/ 5596210 w 5635688"/>
              <a:gd name="connsiteY35" fmla="*/ 7192213 h 7192213"/>
              <a:gd name="connsiteX36" fmla="*/ 1982520 w 5635688"/>
              <a:gd name="connsiteY36" fmla="*/ 7192213 h 7192213"/>
              <a:gd name="connsiteX37" fmla="*/ 1976650 w 5635688"/>
              <a:gd name="connsiteY37" fmla="*/ 7189772 h 7192213"/>
              <a:gd name="connsiteX38" fmla="*/ 64205 w 5635688"/>
              <a:gd name="connsiteY38" fmla="*/ 7189772 h 7192213"/>
              <a:gd name="connsiteX39" fmla="*/ 28826 w 5635688"/>
              <a:gd name="connsiteY39" fmla="*/ 7165867 h 7192213"/>
              <a:gd name="connsiteX40" fmla="*/ 28826 w 5635688"/>
              <a:gd name="connsiteY40" fmla="*/ 6079439 h 7192213"/>
              <a:gd name="connsiteX41" fmla="*/ 18871 w 5635688"/>
              <a:gd name="connsiteY41" fmla="*/ 6043977 h 7192213"/>
              <a:gd name="connsiteX42" fmla="*/ 28826 w 5635688"/>
              <a:gd name="connsiteY42" fmla="*/ 6007501 h 7192213"/>
              <a:gd name="connsiteX43" fmla="*/ 28826 w 5635688"/>
              <a:gd name="connsiteY43" fmla="*/ 5521424 h 7192213"/>
              <a:gd name="connsiteX44" fmla="*/ 28826 w 5635688"/>
              <a:gd name="connsiteY44" fmla="*/ 5456903 h 7192213"/>
              <a:gd name="connsiteX45" fmla="*/ 18216 w 5635688"/>
              <a:gd name="connsiteY45" fmla="*/ 5420866 h 7192213"/>
              <a:gd name="connsiteX46" fmla="*/ 6056 w 5635688"/>
              <a:gd name="connsiteY46" fmla="*/ 5384020 h 7192213"/>
              <a:gd name="connsiteX47" fmla="*/ 815 w 5635688"/>
              <a:gd name="connsiteY47" fmla="*/ 5348515 h 7192213"/>
              <a:gd name="connsiteX48" fmla="*/ 0 w 5635688"/>
              <a:gd name="connsiteY48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7 w 5635688"/>
              <a:gd name="connsiteY30" fmla="*/ 5426373 h 7192213"/>
              <a:gd name="connsiteX31" fmla="*/ 5629737 w 5635688"/>
              <a:gd name="connsiteY31" fmla="*/ 5848539 h 7192213"/>
              <a:gd name="connsiteX32" fmla="*/ 5629737 w 5635688"/>
              <a:gd name="connsiteY32" fmla="*/ 6736614 h 7192213"/>
              <a:gd name="connsiteX33" fmla="*/ 5629737 w 5635688"/>
              <a:gd name="connsiteY33" fmla="*/ 7158780 h 7192213"/>
              <a:gd name="connsiteX34" fmla="*/ 5596210 w 5635688"/>
              <a:gd name="connsiteY34" fmla="*/ 7192213 h 7192213"/>
              <a:gd name="connsiteX35" fmla="*/ 1982520 w 5635688"/>
              <a:gd name="connsiteY35" fmla="*/ 7192213 h 7192213"/>
              <a:gd name="connsiteX36" fmla="*/ 1976650 w 5635688"/>
              <a:gd name="connsiteY36" fmla="*/ 7189772 h 7192213"/>
              <a:gd name="connsiteX37" fmla="*/ 64205 w 5635688"/>
              <a:gd name="connsiteY37" fmla="*/ 7189772 h 7192213"/>
              <a:gd name="connsiteX38" fmla="*/ 28826 w 5635688"/>
              <a:gd name="connsiteY38" fmla="*/ 7165867 h 7192213"/>
              <a:gd name="connsiteX39" fmla="*/ 28826 w 5635688"/>
              <a:gd name="connsiteY39" fmla="*/ 6079439 h 7192213"/>
              <a:gd name="connsiteX40" fmla="*/ 18871 w 5635688"/>
              <a:gd name="connsiteY40" fmla="*/ 6043977 h 7192213"/>
              <a:gd name="connsiteX41" fmla="*/ 28826 w 5635688"/>
              <a:gd name="connsiteY41" fmla="*/ 6007501 h 7192213"/>
              <a:gd name="connsiteX42" fmla="*/ 28826 w 5635688"/>
              <a:gd name="connsiteY42" fmla="*/ 5521424 h 7192213"/>
              <a:gd name="connsiteX43" fmla="*/ 28826 w 5635688"/>
              <a:gd name="connsiteY43" fmla="*/ 5456903 h 7192213"/>
              <a:gd name="connsiteX44" fmla="*/ 18216 w 5635688"/>
              <a:gd name="connsiteY44" fmla="*/ 5420866 h 7192213"/>
              <a:gd name="connsiteX45" fmla="*/ 6056 w 5635688"/>
              <a:gd name="connsiteY45" fmla="*/ 5384020 h 7192213"/>
              <a:gd name="connsiteX46" fmla="*/ 815 w 5635688"/>
              <a:gd name="connsiteY46" fmla="*/ 5348515 h 7192213"/>
              <a:gd name="connsiteX47" fmla="*/ 0 w 5635688"/>
              <a:gd name="connsiteY47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8 w 5629738"/>
              <a:gd name="connsiteY28" fmla="*/ 900024 h 7192213"/>
              <a:gd name="connsiteX29" fmla="*/ 5629737 w 5629738"/>
              <a:gd name="connsiteY29" fmla="*/ 5426373 h 7192213"/>
              <a:gd name="connsiteX30" fmla="*/ 5629737 w 5629738"/>
              <a:gd name="connsiteY30" fmla="*/ 5848539 h 7192213"/>
              <a:gd name="connsiteX31" fmla="*/ 5629737 w 5629738"/>
              <a:gd name="connsiteY31" fmla="*/ 6736614 h 7192213"/>
              <a:gd name="connsiteX32" fmla="*/ 5629737 w 5629738"/>
              <a:gd name="connsiteY32" fmla="*/ 7158780 h 7192213"/>
              <a:gd name="connsiteX33" fmla="*/ 5596210 w 5629738"/>
              <a:gd name="connsiteY33" fmla="*/ 7192213 h 7192213"/>
              <a:gd name="connsiteX34" fmla="*/ 1982520 w 5629738"/>
              <a:gd name="connsiteY34" fmla="*/ 7192213 h 7192213"/>
              <a:gd name="connsiteX35" fmla="*/ 1976650 w 5629738"/>
              <a:gd name="connsiteY35" fmla="*/ 7189772 h 7192213"/>
              <a:gd name="connsiteX36" fmla="*/ 64205 w 5629738"/>
              <a:gd name="connsiteY36" fmla="*/ 7189772 h 7192213"/>
              <a:gd name="connsiteX37" fmla="*/ 28826 w 5629738"/>
              <a:gd name="connsiteY37" fmla="*/ 7165867 h 7192213"/>
              <a:gd name="connsiteX38" fmla="*/ 28826 w 5629738"/>
              <a:gd name="connsiteY38" fmla="*/ 6079439 h 7192213"/>
              <a:gd name="connsiteX39" fmla="*/ 18871 w 5629738"/>
              <a:gd name="connsiteY39" fmla="*/ 6043977 h 7192213"/>
              <a:gd name="connsiteX40" fmla="*/ 28826 w 5629738"/>
              <a:gd name="connsiteY40" fmla="*/ 6007501 h 7192213"/>
              <a:gd name="connsiteX41" fmla="*/ 28826 w 5629738"/>
              <a:gd name="connsiteY41" fmla="*/ 5521424 h 7192213"/>
              <a:gd name="connsiteX42" fmla="*/ 28826 w 5629738"/>
              <a:gd name="connsiteY42" fmla="*/ 5456903 h 7192213"/>
              <a:gd name="connsiteX43" fmla="*/ 18216 w 5629738"/>
              <a:gd name="connsiteY43" fmla="*/ 5420866 h 7192213"/>
              <a:gd name="connsiteX44" fmla="*/ 6056 w 5629738"/>
              <a:gd name="connsiteY44" fmla="*/ 5384020 h 7192213"/>
              <a:gd name="connsiteX45" fmla="*/ 815 w 5629738"/>
              <a:gd name="connsiteY45" fmla="*/ 5348515 h 7192213"/>
              <a:gd name="connsiteX46" fmla="*/ 0 w 5629738"/>
              <a:gd name="connsiteY46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5848539 h 7192213"/>
              <a:gd name="connsiteX30" fmla="*/ 5629737 w 5629738"/>
              <a:gd name="connsiteY30" fmla="*/ 6736614 h 7192213"/>
              <a:gd name="connsiteX31" fmla="*/ 5629737 w 5629738"/>
              <a:gd name="connsiteY31" fmla="*/ 7158780 h 7192213"/>
              <a:gd name="connsiteX32" fmla="*/ 5596210 w 5629738"/>
              <a:gd name="connsiteY32" fmla="*/ 7192213 h 7192213"/>
              <a:gd name="connsiteX33" fmla="*/ 1982520 w 5629738"/>
              <a:gd name="connsiteY33" fmla="*/ 7192213 h 7192213"/>
              <a:gd name="connsiteX34" fmla="*/ 1976650 w 5629738"/>
              <a:gd name="connsiteY34" fmla="*/ 7189772 h 7192213"/>
              <a:gd name="connsiteX35" fmla="*/ 64205 w 5629738"/>
              <a:gd name="connsiteY35" fmla="*/ 7189772 h 7192213"/>
              <a:gd name="connsiteX36" fmla="*/ 28826 w 5629738"/>
              <a:gd name="connsiteY36" fmla="*/ 7165867 h 7192213"/>
              <a:gd name="connsiteX37" fmla="*/ 28826 w 5629738"/>
              <a:gd name="connsiteY37" fmla="*/ 6079439 h 7192213"/>
              <a:gd name="connsiteX38" fmla="*/ 18871 w 5629738"/>
              <a:gd name="connsiteY38" fmla="*/ 6043977 h 7192213"/>
              <a:gd name="connsiteX39" fmla="*/ 28826 w 5629738"/>
              <a:gd name="connsiteY39" fmla="*/ 6007501 h 7192213"/>
              <a:gd name="connsiteX40" fmla="*/ 28826 w 5629738"/>
              <a:gd name="connsiteY40" fmla="*/ 5521424 h 7192213"/>
              <a:gd name="connsiteX41" fmla="*/ 28826 w 5629738"/>
              <a:gd name="connsiteY41" fmla="*/ 5456903 h 7192213"/>
              <a:gd name="connsiteX42" fmla="*/ 18216 w 5629738"/>
              <a:gd name="connsiteY42" fmla="*/ 5420866 h 7192213"/>
              <a:gd name="connsiteX43" fmla="*/ 6056 w 5629738"/>
              <a:gd name="connsiteY43" fmla="*/ 5384020 h 7192213"/>
              <a:gd name="connsiteX44" fmla="*/ 815 w 5629738"/>
              <a:gd name="connsiteY44" fmla="*/ 5348515 h 7192213"/>
              <a:gd name="connsiteX45" fmla="*/ 0 w 5629738"/>
              <a:gd name="connsiteY45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5848539 h 7192213"/>
              <a:gd name="connsiteX30" fmla="*/ 5629737 w 5629738"/>
              <a:gd name="connsiteY30" fmla="*/ 7158780 h 7192213"/>
              <a:gd name="connsiteX31" fmla="*/ 5596210 w 5629738"/>
              <a:gd name="connsiteY31" fmla="*/ 7192213 h 7192213"/>
              <a:gd name="connsiteX32" fmla="*/ 1982520 w 5629738"/>
              <a:gd name="connsiteY32" fmla="*/ 7192213 h 7192213"/>
              <a:gd name="connsiteX33" fmla="*/ 1976650 w 5629738"/>
              <a:gd name="connsiteY33" fmla="*/ 7189772 h 7192213"/>
              <a:gd name="connsiteX34" fmla="*/ 64205 w 5629738"/>
              <a:gd name="connsiteY34" fmla="*/ 7189772 h 7192213"/>
              <a:gd name="connsiteX35" fmla="*/ 28826 w 5629738"/>
              <a:gd name="connsiteY35" fmla="*/ 7165867 h 7192213"/>
              <a:gd name="connsiteX36" fmla="*/ 28826 w 5629738"/>
              <a:gd name="connsiteY36" fmla="*/ 6079439 h 7192213"/>
              <a:gd name="connsiteX37" fmla="*/ 18871 w 5629738"/>
              <a:gd name="connsiteY37" fmla="*/ 6043977 h 7192213"/>
              <a:gd name="connsiteX38" fmla="*/ 28826 w 5629738"/>
              <a:gd name="connsiteY38" fmla="*/ 6007501 h 7192213"/>
              <a:gd name="connsiteX39" fmla="*/ 28826 w 5629738"/>
              <a:gd name="connsiteY39" fmla="*/ 5521424 h 7192213"/>
              <a:gd name="connsiteX40" fmla="*/ 28826 w 5629738"/>
              <a:gd name="connsiteY40" fmla="*/ 5456903 h 7192213"/>
              <a:gd name="connsiteX41" fmla="*/ 18216 w 5629738"/>
              <a:gd name="connsiteY41" fmla="*/ 5420866 h 7192213"/>
              <a:gd name="connsiteX42" fmla="*/ 6056 w 5629738"/>
              <a:gd name="connsiteY42" fmla="*/ 5384020 h 7192213"/>
              <a:gd name="connsiteX43" fmla="*/ 815 w 5629738"/>
              <a:gd name="connsiteY43" fmla="*/ 5348515 h 7192213"/>
              <a:gd name="connsiteX44" fmla="*/ 0 w 5629738"/>
              <a:gd name="connsiteY44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7158780 h 7192213"/>
              <a:gd name="connsiteX30" fmla="*/ 5596210 w 5629738"/>
              <a:gd name="connsiteY30" fmla="*/ 7192213 h 7192213"/>
              <a:gd name="connsiteX31" fmla="*/ 1982520 w 5629738"/>
              <a:gd name="connsiteY31" fmla="*/ 7192213 h 7192213"/>
              <a:gd name="connsiteX32" fmla="*/ 1976650 w 5629738"/>
              <a:gd name="connsiteY32" fmla="*/ 7189772 h 7192213"/>
              <a:gd name="connsiteX33" fmla="*/ 64205 w 5629738"/>
              <a:gd name="connsiteY33" fmla="*/ 7189772 h 7192213"/>
              <a:gd name="connsiteX34" fmla="*/ 28826 w 5629738"/>
              <a:gd name="connsiteY34" fmla="*/ 7165867 h 7192213"/>
              <a:gd name="connsiteX35" fmla="*/ 28826 w 5629738"/>
              <a:gd name="connsiteY35" fmla="*/ 6079439 h 7192213"/>
              <a:gd name="connsiteX36" fmla="*/ 18871 w 5629738"/>
              <a:gd name="connsiteY36" fmla="*/ 6043977 h 7192213"/>
              <a:gd name="connsiteX37" fmla="*/ 28826 w 5629738"/>
              <a:gd name="connsiteY37" fmla="*/ 6007501 h 7192213"/>
              <a:gd name="connsiteX38" fmla="*/ 28826 w 5629738"/>
              <a:gd name="connsiteY38" fmla="*/ 5521424 h 7192213"/>
              <a:gd name="connsiteX39" fmla="*/ 28826 w 5629738"/>
              <a:gd name="connsiteY39" fmla="*/ 5456903 h 7192213"/>
              <a:gd name="connsiteX40" fmla="*/ 18216 w 5629738"/>
              <a:gd name="connsiteY40" fmla="*/ 5420866 h 7192213"/>
              <a:gd name="connsiteX41" fmla="*/ 6056 w 5629738"/>
              <a:gd name="connsiteY41" fmla="*/ 5384020 h 7192213"/>
              <a:gd name="connsiteX42" fmla="*/ 815 w 5629738"/>
              <a:gd name="connsiteY42" fmla="*/ 5348515 h 7192213"/>
              <a:gd name="connsiteX43" fmla="*/ 0 w 5629738"/>
              <a:gd name="connsiteY43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1982520 w 5633928"/>
              <a:gd name="connsiteY30" fmla="*/ 7192213 h 7192213"/>
              <a:gd name="connsiteX31" fmla="*/ 1976650 w 5633928"/>
              <a:gd name="connsiteY31" fmla="*/ 7189772 h 7192213"/>
              <a:gd name="connsiteX32" fmla="*/ 64205 w 5633928"/>
              <a:gd name="connsiteY32" fmla="*/ 7189772 h 7192213"/>
              <a:gd name="connsiteX33" fmla="*/ 28826 w 5633928"/>
              <a:gd name="connsiteY33" fmla="*/ 7165867 h 7192213"/>
              <a:gd name="connsiteX34" fmla="*/ 28826 w 5633928"/>
              <a:gd name="connsiteY34" fmla="*/ 6079439 h 7192213"/>
              <a:gd name="connsiteX35" fmla="*/ 18871 w 5633928"/>
              <a:gd name="connsiteY35" fmla="*/ 6043977 h 7192213"/>
              <a:gd name="connsiteX36" fmla="*/ 28826 w 5633928"/>
              <a:gd name="connsiteY36" fmla="*/ 6007501 h 7192213"/>
              <a:gd name="connsiteX37" fmla="*/ 28826 w 5633928"/>
              <a:gd name="connsiteY37" fmla="*/ 5521424 h 7192213"/>
              <a:gd name="connsiteX38" fmla="*/ 28826 w 5633928"/>
              <a:gd name="connsiteY38" fmla="*/ 5456903 h 7192213"/>
              <a:gd name="connsiteX39" fmla="*/ 18216 w 5633928"/>
              <a:gd name="connsiteY39" fmla="*/ 5420866 h 7192213"/>
              <a:gd name="connsiteX40" fmla="*/ 6056 w 5633928"/>
              <a:gd name="connsiteY40" fmla="*/ 5384020 h 7192213"/>
              <a:gd name="connsiteX41" fmla="*/ 815 w 5633928"/>
              <a:gd name="connsiteY41" fmla="*/ 5348515 h 7192213"/>
              <a:gd name="connsiteX42" fmla="*/ 0 w 5633928"/>
              <a:gd name="connsiteY42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1982520 w 5633928"/>
              <a:gd name="connsiteY30" fmla="*/ 7192213 h 7192213"/>
              <a:gd name="connsiteX31" fmla="*/ 64205 w 5633928"/>
              <a:gd name="connsiteY31" fmla="*/ 7189772 h 7192213"/>
              <a:gd name="connsiteX32" fmla="*/ 28826 w 5633928"/>
              <a:gd name="connsiteY32" fmla="*/ 7165867 h 7192213"/>
              <a:gd name="connsiteX33" fmla="*/ 28826 w 5633928"/>
              <a:gd name="connsiteY33" fmla="*/ 6079439 h 7192213"/>
              <a:gd name="connsiteX34" fmla="*/ 18871 w 5633928"/>
              <a:gd name="connsiteY34" fmla="*/ 6043977 h 7192213"/>
              <a:gd name="connsiteX35" fmla="*/ 28826 w 5633928"/>
              <a:gd name="connsiteY35" fmla="*/ 6007501 h 7192213"/>
              <a:gd name="connsiteX36" fmla="*/ 28826 w 5633928"/>
              <a:gd name="connsiteY36" fmla="*/ 5521424 h 7192213"/>
              <a:gd name="connsiteX37" fmla="*/ 28826 w 5633928"/>
              <a:gd name="connsiteY37" fmla="*/ 5456903 h 7192213"/>
              <a:gd name="connsiteX38" fmla="*/ 18216 w 5633928"/>
              <a:gd name="connsiteY38" fmla="*/ 5420866 h 7192213"/>
              <a:gd name="connsiteX39" fmla="*/ 6056 w 5633928"/>
              <a:gd name="connsiteY39" fmla="*/ 5384020 h 7192213"/>
              <a:gd name="connsiteX40" fmla="*/ 815 w 5633928"/>
              <a:gd name="connsiteY40" fmla="*/ 5348515 h 7192213"/>
              <a:gd name="connsiteX41" fmla="*/ 0 w 5633928"/>
              <a:gd name="connsiteY41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64205 w 5633928"/>
              <a:gd name="connsiteY30" fmla="*/ 7189772 h 7192213"/>
              <a:gd name="connsiteX31" fmla="*/ 28826 w 5633928"/>
              <a:gd name="connsiteY31" fmla="*/ 7165867 h 7192213"/>
              <a:gd name="connsiteX32" fmla="*/ 28826 w 5633928"/>
              <a:gd name="connsiteY32" fmla="*/ 6079439 h 7192213"/>
              <a:gd name="connsiteX33" fmla="*/ 18871 w 5633928"/>
              <a:gd name="connsiteY33" fmla="*/ 6043977 h 7192213"/>
              <a:gd name="connsiteX34" fmla="*/ 28826 w 5633928"/>
              <a:gd name="connsiteY34" fmla="*/ 6007501 h 7192213"/>
              <a:gd name="connsiteX35" fmla="*/ 28826 w 5633928"/>
              <a:gd name="connsiteY35" fmla="*/ 5521424 h 7192213"/>
              <a:gd name="connsiteX36" fmla="*/ 28826 w 5633928"/>
              <a:gd name="connsiteY36" fmla="*/ 5456903 h 7192213"/>
              <a:gd name="connsiteX37" fmla="*/ 18216 w 5633928"/>
              <a:gd name="connsiteY37" fmla="*/ 5420866 h 7192213"/>
              <a:gd name="connsiteX38" fmla="*/ 6056 w 5633928"/>
              <a:gd name="connsiteY38" fmla="*/ 5384020 h 7192213"/>
              <a:gd name="connsiteX39" fmla="*/ 815 w 5633928"/>
              <a:gd name="connsiteY39" fmla="*/ 5348515 h 7192213"/>
              <a:gd name="connsiteX40" fmla="*/ 0 w 5633928"/>
              <a:gd name="connsiteY40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5549063 w 5633928"/>
              <a:gd name="connsiteY21" fmla="*/ 0 h 7192213"/>
              <a:gd name="connsiteX22" fmla="*/ 5549068 w 5633928"/>
              <a:gd name="connsiteY22" fmla="*/ 2 h 7192213"/>
              <a:gd name="connsiteX23" fmla="*/ 5553587 w 5633928"/>
              <a:gd name="connsiteY23" fmla="*/ 0 h 7192213"/>
              <a:gd name="connsiteX24" fmla="*/ 5559961 w 5633928"/>
              <a:gd name="connsiteY24" fmla="*/ 3034 h 7192213"/>
              <a:gd name="connsiteX25" fmla="*/ 5596211 w 5633928"/>
              <a:gd name="connsiteY25" fmla="*/ 3034 h 7192213"/>
              <a:gd name="connsiteX26" fmla="*/ 5629738 w 5633928"/>
              <a:gd name="connsiteY26" fmla="*/ 36562 h 7192213"/>
              <a:gd name="connsiteX27" fmla="*/ 5629737 w 5633928"/>
              <a:gd name="connsiteY27" fmla="*/ 7158780 h 7192213"/>
              <a:gd name="connsiteX28" fmla="*/ 5596210 w 5633928"/>
              <a:gd name="connsiteY28" fmla="*/ 7192213 h 7192213"/>
              <a:gd name="connsiteX29" fmla="*/ 64205 w 5633928"/>
              <a:gd name="connsiteY29" fmla="*/ 7189772 h 7192213"/>
              <a:gd name="connsiteX30" fmla="*/ 28826 w 5633928"/>
              <a:gd name="connsiteY30" fmla="*/ 7165867 h 7192213"/>
              <a:gd name="connsiteX31" fmla="*/ 28826 w 5633928"/>
              <a:gd name="connsiteY31" fmla="*/ 6079439 h 7192213"/>
              <a:gd name="connsiteX32" fmla="*/ 18871 w 5633928"/>
              <a:gd name="connsiteY32" fmla="*/ 6043977 h 7192213"/>
              <a:gd name="connsiteX33" fmla="*/ 28826 w 5633928"/>
              <a:gd name="connsiteY33" fmla="*/ 6007501 h 7192213"/>
              <a:gd name="connsiteX34" fmla="*/ 28826 w 5633928"/>
              <a:gd name="connsiteY34" fmla="*/ 5521424 h 7192213"/>
              <a:gd name="connsiteX35" fmla="*/ 28826 w 5633928"/>
              <a:gd name="connsiteY35" fmla="*/ 5456903 h 7192213"/>
              <a:gd name="connsiteX36" fmla="*/ 18216 w 5633928"/>
              <a:gd name="connsiteY36" fmla="*/ 5420866 h 7192213"/>
              <a:gd name="connsiteX37" fmla="*/ 6056 w 5633928"/>
              <a:gd name="connsiteY37" fmla="*/ 5384020 h 7192213"/>
              <a:gd name="connsiteX38" fmla="*/ 815 w 5633928"/>
              <a:gd name="connsiteY38" fmla="*/ 5348515 h 7192213"/>
              <a:gd name="connsiteX39" fmla="*/ 0 w 5633928"/>
              <a:gd name="connsiteY39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5549063 w 5633928"/>
              <a:gd name="connsiteY20" fmla="*/ 0 h 7192213"/>
              <a:gd name="connsiteX21" fmla="*/ 5549068 w 5633928"/>
              <a:gd name="connsiteY21" fmla="*/ 2 h 7192213"/>
              <a:gd name="connsiteX22" fmla="*/ 5553587 w 5633928"/>
              <a:gd name="connsiteY22" fmla="*/ 0 h 7192213"/>
              <a:gd name="connsiteX23" fmla="*/ 5559961 w 5633928"/>
              <a:gd name="connsiteY23" fmla="*/ 3034 h 7192213"/>
              <a:gd name="connsiteX24" fmla="*/ 5596211 w 5633928"/>
              <a:gd name="connsiteY24" fmla="*/ 3034 h 7192213"/>
              <a:gd name="connsiteX25" fmla="*/ 5629738 w 5633928"/>
              <a:gd name="connsiteY25" fmla="*/ 36562 h 7192213"/>
              <a:gd name="connsiteX26" fmla="*/ 5629737 w 5633928"/>
              <a:gd name="connsiteY26" fmla="*/ 7158780 h 7192213"/>
              <a:gd name="connsiteX27" fmla="*/ 5596210 w 5633928"/>
              <a:gd name="connsiteY27" fmla="*/ 7192213 h 7192213"/>
              <a:gd name="connsiteX28" fmla="*/ 64205 w 5633928"/>
              <a:gd name="connsiteY28" fmla="*/ 7189772 h 7192213"/>
              <a:gd name="connsiteX29" fmla="*/ 28826 w 5633928"/>
              <a:gd name="connsiteY29" fmla="*/ 7165867 h 7192213"/>
              <a:gd name="connsiteX30" fmla="*/ 28826 w 5633928"/>
              <a:gd name="connsiteY30" fmla="*/ 6079439 h 7192213"/>
              <a:gd name="connsiteX31" fmla="*/ 18871 w 5633928"/>
              <a:gd name="connsiteY31" fmla="*/ 6043977 h 7192213"/>
              <a:gd name="connsiteX32" fmla="*/ 28826 w 5633928"/>
              <a:gd name="connsiteY32" fmla="*/ 6007501 h 7192213"/>
              <a:gd name="connsiteX33" fmla="*/ 28826 w 5633928"/>
              <a:gd name="connsiteY33" fmla="*/ 5521424 h 7192213"/>
              <a:gd name="connsiteX34" fmla="*/ 28826 w 5633928"/>
              <a:gd name="connsiteY34" fmla="*/ 5456903 h 7192213"/>
              <a:gd name="connsiteX35" fmla="*/ 18216 w 5633928"/>
              <a:gd name="connsiteY35" fmla="*/ 5420866 h 7192213"/>
              <a:gd name="connsiteX36" fmla="*/ 6056 w 5633928"/>
              <a:gd name="connsiteY36" fmla="*/ 5384020 h 7192213"/>
              <a:gd name="connsiteX37" fmla="*/ 815 w 5633928"/>
              <a:gd name="connsiteY37" fmla="*/ 5348515 h 7192213"/>
              <a:gd name="connsiteX38" fmla="*/ 0 w 5633928"/>
              <a:gd name="connsiteY38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5549063 w 5633928"/>
              <a:gd name="connsiteY20" fmla="*/ 0 h 7192213"/>
              <a:gd name="connsiteX21" fmla="*/ 5549068 w 5633928"/>
              <a:gd name="connsiteY21" fmla="*/ 2 h 7192213"/>
              <a:gd name="connsiteX22" fmla="*/ 5553587 w 5633928"/>
              <a:gd name="connsiteY22" fmla="*/ 0 h 7192213"/>
              <a:gd name="connsiteX23" fmla="*/ 5596211 w 5633928"/>
              <a:gd name="connsiteY23" fmla="*/ 3034 h 7192213"/>
              <a:gd name="connsiteX24" fmla="*/ 5629738 w 5633928"/>
              <a:gd name="connsiteY24" fmla="*/ 36562 h 7192213"/>
              <a:gd name="connsiteX25" fmla="*/ 5629737 w 5633928"/>
              <a:gd name="connsiteY25" fmla="*/ 7158780 h 7192213"/>
              <a:gd name="connsiteX26" fmla="*/ 5596210 w 5633928"/>
              <a:gd name="connsiteY26" fmla="*/ 7192213 h 7192213"/>
              <a:gd name="connsiteX27" fmla="*/ 64205 w 5633928"/>
              <a:gd name="connsiteY27" fmla="*/ 7189772 h 7192213"/>
              <a:gd name="connsiteX28" fmla="*/ 28826 w 5633928"/>
              <a:gd name="connsiteY28" fmla="*/ 7165867 h 7192213"/>
              <a:gd name="connsiteX29" fmla="*/ 28826 w 5633928"/>
              <a:gd name="connsiteY29" fmla="*/ 6079439 h 7192213"/>
              <a:gd name="connsiteX30" fmla="*/ 18871 w 5633928"/>
              <a:gd name="connsiteY30" fmla="*/ 6043977 h 7192213"/>
              <a:gd name="connsiteX31" fmla="*/ 28826 w 5633928"/>
              <a:gd name="connsiteY31" fmla="*/ 6007501 h 7192213"/>
              <a:gd name="connsiteX32" fmla="*/ 28826 w 5633928"/>
              <a:gd name="connsiteY32" fmla="*/ 5521424 h 7192213"/>
              <a:gd name="connsiteX33" fmla="*/ 28826 w 5633928"/>
              <a:gd name="connsiteY33" fmla="*/ 5456903 h 7192213"/>
              <a:gd name="connsiteX34" fmla="*/ 18216 w 5633928"/>
              <a:gd name="connsiteY34" fmla="*/ 5420866 h 7192213"/>
              <a:gd name="connsiteX35" fmla="*/ 6056 w 5633928"/>
              <a:gd name="connsiteY35" fmla="*/ 5384020 h 7192213"/>
              <a:gd name="connsiteX36" fmla="*/ 815 w 5633928"/>
              <a:gd name="connsiteY36" fmla="*/ 5348515 h 7192213"/>
              <a:gd name="connsiteX37" fmla="*/ 0 w 5633928"/>
              <a:gd name="connsiteY37" fmla="*/ 5321182 h 719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33928" h="7192213">
                <a:moveTo>
                  <a:pt x="0" y="5321182"/>
                </a:moveTo>
                <a:lnTo>
                  <a:pt x="7176" y="5292545"/>
                </a:lnTo>
                <a:cubicBezTo>
                  <a:pt x="7874" y="5284550"/>
                  <a:pt x="3408" y="5282436"/>
                  <a:pt x="4191" y="5273215"/>
                </a:cubicBezTo>
                <a:lnTo>
                  <a:pt x="11880" y="5237214"/>
                </a:lnTo>
                <a:lnTo>
                  <a:pt x="18963" y="5184548"/>
                </a:lnTo>
                <a:lnTo>
                  <a:pt x="26514" y="5148294"/>
                </a:lnTo>
                <a:lnTo>
                  <a:pt x="28826" y="5141304"/>
                </a:lnTo>
                <a:lnTo>
                  <a:pt x="28826" y="4904080"/>
                </a:lnTo>
                <a:lnTo>
                  <a:pt x="26241" y="4886580"/>
                </a:lnTo>
                <a:lnTo>
                  <a:pt x="28826" y="4827542"/>
                </a:lnTo>
                <a:lnTo>
                  <a:pt x="25306" y="4818968"/>
                </a:lnTo>
                <a:lnTo>
                  <a:pt x="28826" y="4761248"/>
                </a:lnTo>
                <a:cubicBezTo>
                  <a:pt x="28328" y="4742134"/>
                  <a:pt x="29114" y="4709012"/>
                  <a:pt x="25835" y="4698008"/>
                </a:cubicBezTo>
                <a:lnTo>
                  <a:pt x="17801" y="4693286"/>
                </a:lnTo>
                <a:lnTo>
                  <a:pt x="17096" y="4679416"/>
                </a:lnTo>
                <a:cubicBezTo>
                  <a:pt x="17711" y="4678402"/>
                  <a:pt x="17198" y="4658407"/>
                  <a:pt x="17250" y="4657582"/>
                </a:cubicBezTo>
                <a:lnTo>
                  <a:pt x="25682" y="4608673"/>
                </a:lnTo>
                <a:lnTo>
                  <a:pt x="20696" y="27254"/>
                </a:lnTo>
                <a:cubicBezTo>
                  <a:pt x="28640" y="13408"/>
                  <a:pt x="30825" y="11178"/>
                  <a:pt x="44529" y="3139"/>
                </a:cubicBezTo>
                <a:lnTo>
                  <a:pt x="64219" y="24"/>
                </a:lnTo>
                <a:lnTo>
                  <a:pt x="5549063" y="0"/>
                </a:lnTo>
                <a:cubicBezTo>
                  <a:pt x="5549065" y="1"/>
                  <a:pt x="5549066" y="2"/>
                  <a:pt x="5549068" y="2"/>
                </a:cubicBezTo>
                <a:lnTo>
                  <a:pt x="5553587" y="0"/>
                </a:lnTo>
                <a:lnTo>
                  <a:pt x="5596211" y="3034"/>
                </a:lnTo>
                <a:cubicBezTo>
                  <a:pt x="5614708" y="3086"/>
                  <a:pt x="5629691" y="18066"/>
                  <a:pt x="5629738" y="36562"/>
                </a:cubicBezTo>
                <a:cubicBezTo>
                  <a:pt x="5635326" y="1229186"/>
                  <a:pt x="5635325" y="5966172"/>
                  <a:pt x="5629737" y="7158780"/>
                </a:cubicBezTo>
                <a:cubicBezTo>
                  <a:pt x="5629632" y="7177240"/>
                  <a:pt x="5614669" y="7192165"/>
                  <a:pt x="5596210" y="7192213"/>
                </a:cubicBezTo>
                <a:lnTo>
                  <a:pt x="64205" y="7189772"/>
                </a:lnTo>
                <a:cubicBezTo>
                  <a:pt x="44670" y="7189697"/>
                  <a:pt x="28876" y="7179028"/>
                  <a:pt x="28826" y="7165867"/>
                </a:cubicBezTo>
                <a:lnTo>
                  <a:pt x="28826" y="6079439"/>
                </a:lnTo>
                <a:lnTo>
                  <a:pt x="18871" y="6043977"/>
                </a:lnTo>
                <a:cubicBezTo>
                  <a:pt x="19309" y="6024074"/>
                  <a:pt x="25508" y="6019660"/>
                  <a:pt x="28826" y="6007501"/>
                </a:cubicBezTo>
                <a:lnTo>
                  <a:pt x="28826" y="5521424"/>
                </a:lnTo>
                <a:lnTo>
                  <a:pt x="28826" y="5456903"/>
                </a:lnTo>
                <a:lnTo>
                  <a:pt x="18216" y="5420866"/>
                </a:lnTo>
                <a:cubicBezTo>
                  <a:pt x="26699" y="5406368"/>
                  <a:pt x="10111" y="5395765"/>
                  <a:pt x="6056" y="5384020"/>
                </a:cubicBezTo>
                <a:lnTo>
                  <a:pt x="815" y="5348515"/>
                </a:lnTo>
                <a:cubicBezTo>
                  <a:pt x="543" y="5339404"/>
                  <a:pt x="272" y="5330293"/>
                  <a:pt x="0" y="5321182"/>
                </a:cubicBezTo>
                <a:close/>
              </a:path>
            </a:pathLst>
          </a:custGeom>
          <a:solidFill>
            <a:srgbClr val="FFFFFF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Marcador de contenido 4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D8B54A1C-9D11-D2C4-FDDA-44558B9C95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20000">
            <a:off x="4726818" y="845632"/>
            <a:ext cx="6756845" cy="506763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7374529-B764-8AC2-3556-5F4B6E887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138575"/>
            <a:ext cx="4876800" cy="330983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800" dirty="0"/>
              <a:t>CARMEN DÍEZ, DAVID BASTARDO, SERGIO BASTARDO, VICTOR DEL CAÑO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D3D3051-D223-4825-BE7D-C711315EE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20C5DCB-EAA5-4FFC-AA6E-08F8338DDD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C2C538F1-2196-4569-BA87-03877D5148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D996DBDC-43C7-4705-94D0-B810DD6915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9F89986-CE0E-45E8-A509-FA70F6E368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847B228-7D3B-4853-8273-2B7CDAF9C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691138">
            <a:off x="10900084" y="5261493"/>
            <a:ext cx="444795" cy="1868387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ECB86E21-E2BD-408E-8E61-D30AB8715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983A60B-89CB-E806-3F65-BA83D3347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730598"/>
            <a:ext cx="10286999" cy="112429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000" dirty="0"/>
              <a:t>ALEJANDRA GARCÍA, ANA LÓPEZ, ANDREA GARCÍA, </a:t>
            </a:r>
            <a:br>
              <a:rPr lang="en-US" sz="3000" dirty="0"/>
            </a:br>
            <a:r>
              <a:rPr lang="en-US" sz="3000" dirty="0"/>
              <a:t>IKER DE FRUTOS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67F9DA9-5521-4A58-9B23-C108A3A24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5922">
            <a:off x="6072978" y="1008483"/>
            <a:ext cx="5269757" cy="3585176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F2B5AB8-A75C-49F7-8DF4-3342BF3C8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365922" flipV="1">
            <a:off x="7019473" y="280459"/>
            <a:ext cx="3380924" cy="5046285"/>
          </a:xfrm>
          <a:custGeom>
            <a:avLst/>
            <a:gdLst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1367050 w 5228120"/>
              <a:gd name="connsiteY32" fmla="*/ 4957256 h 4957903"/>
              <a:gd name="connsiteX33" fmla="*/ 44266 w 5228120"/>
              <a:gd name="connsiteY33" fmla="*/ 4957256 h 4957903"/>
              <a:gd name="connsiteX34" fmla="*/ 19873 w 5228120"/>
              <a:gd name="connsiteY34" fmla="*/ 4940773 h 4957903"/>
              <a:gd name="connsiteX35" fmla="*/ 19873 w 5228120"/>
              <a:gd name="connsiteY35" fmla="*/ 4191718 h 4957903"/>
              <a:gd name="connsiteX36" fmla="*/ 13009 w 5228120"/>
              <a:gd name="connsiteY36" fmla="*/ 4167267 h 4957903"/>
              <a:gd name="connsiteX37" fmla="*/ 19873 w 5228120"/>
              <a:gd name="connsiteY37" fmla="*/ 4142119 h 4957903"/>
              <a:gd name="connsiteX38" fmla="*/ 19873 w 5228120"/>
              <a:gd name="connsiteY38" fmla="*/ 3806985 h 4957903"/>
              <a:gd name="connsiteX39" fmla="*/ 19873 w 5228120"/>
              <a:gd name="connsiteY39" fmla="*/ 3762500 h 4957903"/>
              <a:gd name="connsiteX40" fmla="*/ 12558 w 5228120"/>
              <a:gd name="connsiteY40" fmla="*/ 3737654 h 4957903"/>
              <a:gd name="connsiteX41" fmla="*/ 4175 w 5228120"/>
              <a:gd name="connsiteY41" fmla="*/ 3712250 h 4957903"/>
              <a:gd name="connsiteX42" fmla="*/ 560 w 5228120"/>
              <a:gd name="connsiteY42" fmla="*/ 3687770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44266 w 5228120"/>
              <a:gd name="connsiteY32" fmla="*/ 4957256 h 4957903"/>
              <a:gd name="connsiteX33" fmla="*/ 19873 w 5228120"/>
              <a:gd name="connsiteY33" fmla="*/ 4940773 h 4957903"/>
              <a:gd name="connsiteX34" fmla="*/ 19873 w 5228120"/>
              <a:gd name="connsiteY34" fmla="*/ 4191718 h 4957903"/>
              <a:gd name="connsiteX35" fmla="*/ 13009 w 5228120"/>
              <a:gd name="connsiteY35" fmla="*/ 4167267 h 4957903"/>
              <a:gd name="connsiteX36" fmla="*/ 19873 w 5228120"/>
              <a:gd name="connsiteY36" fmla="*/ 4142119 h 4957903"/>
              <a:gd name="connsiteX37" fmla="*/ 19873 w 5228120"/>
              <a:gd name="connsiteY37" fmla="*/ 3806985 h 4957903"/>
              <a:gd name="connsiteX38" fmla="*/ 19873 w 5228120"/>
              <a:gd name="connsiteY38" fmla="*/ 3762500 h 4957903"/>
              <a:gd name="connsiteX39" fmla="*/ 12558 w 5228120"/>
              <a:gd name="connsiteY39" fmla="*/ 3737654 h 4957903"/>
              <a:gd name="connsiteX40" fmla="*/ 4175 w 5228120"/>
              <a:gd name="connsiteY40" fmla="*/ 3712250 h 4957903"/>
              <a:gd name="connsiteX41" fmla="*/ 560 w 5228120"/>
              <a:gd name="connsiteY41" fmla="*/ 3687770 h 4957903"/>
              <a:gd name="connsiteX42" fmla="*/ 0 w 5228120"/>
              <a:gd name="connsiteY42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3871237 w 5228120"/>
              <a:gd name="connsiteY22" fmla="*/ 0 h 4957903"/>
              <a:gd name="connsiteX23" fmla="*/ 3872793 w 5228120"/>
              <a:gd name="connsiteY23" fmla="*/ 647 h 4957903"/>
              <a:gd name="connsiteX24" fmla="*/ 5196316 w 5228120"/>
              <a:gd name="connsiteY24" fmla="*/ 647 h 4957903"/>
              <a:gd name="connsiteX25" fmla="*/ 5224586 w 5228120"/>
              <a:gd name="connsiteY25" fmla="*/ 28919 h 4957903"/>
              <a:gd name="connsiteX26" fmla="*/ 5224586 w 5228120"/>
              <a:gd name="connsiteY26" fmla="*/ 4929710 h 4957903"/>
              <a:gd name="connsiteX27" fmla="*/ 5196315 w 5228120"/>
              <a:gd name="connsiteY27" fmla="*/ 4957902 h 4957903"/>
              <a:gd name="connsiteX28" fmla="*/ 5157924 w 5228120"/>
              <a:gd name="connsiteY28" fmla="*/ 4957902 h 4957903"/>
              <a:gd name="connsiteX29" fmla="*/ 5157922 w 5228120"/>
              <a:gd name="connsiteY29" fmla="*/ 4957903 h 4957903"/>
              <a:gd name="connsiteX30" fmla="*/ 1369345 w 5228120"/>
              <a:gd name="connsiteY30" fmla="*/ 4957903 h 4957903"/>
              <a:gd name="connsiteX31" fmla="*/ 44266 w 5228120"/>
              <a:gd name="connsiteY31" fmla="*/ 4957256 h 4957903"/>
              <a:gd name="connsiteX32" fmla="*/ 19873 w 5228120"/>
              <a:gd name="connsiteY32" fmla="*/ 4940773 h 4957903"/>
              <a:gd name="connsiteX33" fmla="*/ 19873 w 5228120"/>
              <a:gd name="connsiteY33" fmla="*/ 4191718 h 4957903"/>
              <a:gd name="connsiteX34" fmla="*/ 13009 w 5228120"/>
              <a:gd name="connsiteY34" fmla="*/ 4167267 h 4957903"/>
              <a:gd name="connsiteX35" fmla="*/ 19873 w 5228120"/>
              <a:gd name="connsiteY35" fmla="*/ 4142119 h 4957903"/>
              <a:gd name="connsiteX36" fmla="*/ 19873 w 5228120"/>
              <a:gd name="connsiteY36" fmla="*/ 3806985 h 4957903"/>
              <a:gd name="connsiteX37" fmla="*/ 19873 w 5228120"/>
              <a:gd name="connsiteY37" fmla="*/ 3762500 h 4957903"/>
              <a:gd name="connsiteX38" fmla="*/ 12558 w 5228120"/>
              <a:gd name="connsiteY38" fmla="*/ 3737654 h 4957903"/>
              <a:gd name="connsiteX39" fmla="*/ 4175 w 5228120"/>
              <a:gd name="connsiteY39" fmla="*/ 3712250 h 4957903"/>
              <a:gd name="connsiteX40" fmla="*/ 560 w 5228120"/>
              <a:gd name="connsiteY40" fmla="*/ 3687770 h 4957903"/>
              <a:gd name="connsiteX41" fmla="*/ 0 w 5228120"/>
              <a:gd name="connsiteY41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3871237 w 5228120"/>
              <a:gd name="connsiteY21" fmla="*/ 0 h 4957903"/>
              <a:gd name="connsiteX22" fmla="*/ 3872793 w 5228120"/>
              <a:gd name="connsiteY22" fmla="*/ 647 h 4957903"/>
              <a:gd name="connsiteX23" fmla="*/ 5196316 w 5228120"/>
              <a:gd name="connsiteY23" fmla="*/ 647 h 4957903"/>
              <a:gd name="connsiteX24" fmla="*/ 5224586 w 5228120"/>
              <a:gd name="connsiteY24" fmla="*/ 28919 h 4957903"/>
              <a:gd name="connsiteX25" fmla="*/ 5224586 w 5228120"/>
              <a:gd name="connsiteY25" fmla="*/ 4929710 h 4957903"/>
              <a:gd name="connsiteX26" fmla="*/ 5196315 w 5228120"/>
              <a:gd name="connsiteY26" fmla="*/ 4957902 h 4957903"/>
              <a:gd name="connsiteX27" fmla="*/ 5157924 w 5228120"/>
              <a:gd name="connsiteY27" fmla="*/ 4957902 h 4957903"/>
              <a:gd name="connsiteX28" fmla="*/ 5157922 w 5228120"/>
              <a:gd name="connsiteY28" fmla="*/ 4957903 h 4957903"/>
              <a:gd name="connsiteX29" fmla="*/ 1369345 w 5228120"/>
              <a:gd name="connsiteY29" fmla="*/ 4957903 h 4957903"/>
              <a:gd name="connsiteX30" fmla="*/ 44266 w 5228120"/>
              <a:gd name="connsiteY30" fmla="*/ 4957256 h 4957903"/>
              <a:gd name="connsiteX31" fmla="*/ 19873 w 5228120"/>
              <a:gd name="connsiteY31" fmla="*/ 4940773 h 4957903"/>
              <a:gd name="connsiteX32" fmla="*/ 19873 w 5228120"/>
              <a:gd name="connsiteY32" fmla="*/ 4191718 h 4957903"/>
              <a:gd name="connsiteX33" fmla="*/ 13009 w 5228120"/>
              <a:gd name="connsiteY33" fmla="*/ 4167267 h 4957903"/>
              <a:gd name="connsiteX34" fmla="*/ 19873 w 5228120"/>
              <a:gd name="connsiteY34" fmla="*/ 4142119 h 4957903"/>
              <a:gd name="connsiteX35" fmla="*/ 19873 w 5228120"/>
              <a:gd name="connsiteY35" fmla="*/ 3806985 h 4957903"/>
              <a:gd name="connsiteX36" fmla="*/ 19873 w 5228120"/>
              <a:gd name="connsiteY36" fmla="*/ 3762500 h 4957903"/>
              <a:gd name="connsiteX37" fmla="*/ 12558 w 5228120"/>
              <a:gd name="connsiteY37" fmla="*/ 3737654 h 4957903"/>
              <a:gd name="connsiteX38" fmla="*/ 4175 w 5228120"/>
              <a:gd name="connsiteY38" fmla="*/ 3712250 h 4957903"/>
              <a:gd name="connsiteX39" fmla="*/ 560 w 5228120"/>
              <a:gd name="connsiteY39" fmla="*/ 3687770 h 4957903"/>
              <a:gd name="connsiteX40" fmla="*/ 0 w 5228120"/>
              <a:gd name="connsiteY40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3872793 w 5228120"/>
              <a:gd name="connsiteY21" fmla="*/ 647 h 4957903"/>
              <a:gd name="connsiteX22" fmla="*/ 5196316 w 5228120"/>
              <a:gd name="connsiteY22" fmla="*/ 647 h 4957903"/>
              <a:gd name="connsiteX23" fmla="*/ 5224586 w 5228120"/>
              <a:gd name="connsiteY23" fmla="*/ 28919 h 4957903"/>
              <a:gd name="connsiteX24" fmla="*/ 5224586 w 5228120"/>
              <a:gd name="connsiteY24" fmla="*/ 4929710 h 4957903"/>
              <a:gd name="connsiteX25" fmla="*/ 5196315 w 5228120"/>
              <a:gd name="connsiteY25" fmla="*/ 4957902 h 4957903"/>
              <a:gd name="connsiteX26" fmla="*/ 5157924 w 5228120"/>
              <a:gd name="connsiteY26" fmla="*/ 4957902 h 4957903"/>
              <a:gd name="connsiteX27" fmla="*/ 5157922 w 5228120"/>
              <a:gd name="connsiteY27" fmla="*/ 4957903 h 4957903"/>
              <a:gd name="connsiteX28" fmla="*/ 1369345 w 5228120"/>
              <a:gd name="connsiteY28" fmla="*/ 4957903 h 4957903"/>
              <a:gd name="connsiteX29" fmla="*/ 44266 w 5228120"/>
              <a:gd name="connsiteY29" fmla="*/ 4957256 h 4957903"/>
              <a:gd name="connsiteX30" fmla="*/ 19873 w 5228120"/>
              <a:gd name="connsiteY30" fmla="*/ 4940773 h 4957903"/>
              <a:gd name="connsiteX31" fmla="*/ 19873 w 5228120"/>
              <a:gd name="connsiteY31" fmla="*/ 4191718 h 4957903"/>
              <a:gd name="connsiteX32" fmla="*/ 13009 w 5228120"/>
              <a:gd name="connsiteY32" fmla="*/ 4167267 h 4957903"/>
              <a:gd name="connsiteX33" fmla="*/ 19873 w 5228120"/>
              <a:gd name="connsiteY33" fmla="*/ 4142119 h 4957903"/>
              <a:gd name="connsiteX34" fmla="*/ 19873 w 5228120"/>
              <a:gd name="connsiteY34" fmla="*/ 3806985 h 4957903"/>
              <a:gd name="connsiteX35" fmla="*/ 19873 w 5228120"/>
              <a:gd name="connsiteY35" fmla="*/ 3762500 h 4957903"/>
              <a:gd name="connsiteX36" fmla="*/ 12558 w 5228120"/>
              <a:gd name="connsiteY36" fmla="*/ 3737654 h 4957903"/>
              <a:gd name="connsiteX37" fmla="*/ 4175 w 5228120"/>
              <a:gd name="connsiteY37" fmla="*/ 3712250 h 4957903"/>
              <a:gd name="connsiteX38" fmla="*/ 560 w 5228120"/>
              <a:gd name="connsiteY38" fmla="*/ 3687770 h 4957903"/>
              <a:gd name="connsiteX39" fmla="*/ 0 w 5228120"/>
              <a:gd name="connsiteY39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5196316 w 5228120"/>
              <a:gd name="connsiteY21" fmla="*/ 647 h 4957903"/>
              <a:gd name="connsiteX22" fmla="*/ 5224586 w 5228120"/>
              <a:gd name="connsiteY22" fmla="*/ 28919 h 4957903"/>
              <a:gd name="connsiteX23" fmla="*/ 5224586 w 5228120"/>
              <a:gd name="connsiteY23" fmla="*/ 4929710 h 4957903"/>
              <a:gd name="connsiteX24" fmla="*/ 5196315 w 5228120"/>
              <a:gd name="connsiteY24" fmla="*/ 4957902 h 4957903"/>
              <a:gd name="connsiteX25" fmla="*/ 5157924 w 5228120"/>
              <a:gd name="connsiteY25" fmla="*/ 4957902 h 4957903"/>
              <a:gd name="connsiteX26" fmla="*/ 5157922 w 5228120"/>
              <a:gd name="connsiteY26" fmla="*/ 4957903 h 4957903"/>
              <a:gd name="connsiteX27" fmla="*/ 1369345 w 5228120"/>
              <a:gd name="connsiteY27" fmla="*/ 4957903 h 4957903"/>
              <a:gd name="connsiteX28" fmla="*/ 44266 w 5228120"/>
              <a:gd name="connsiteY28" fmla="*/ 4957256 h 4957903"/>
              <a:gd name="connsiteX29" fmla="*/ 19873 w 5228120"/>
              <a:gd name="connsiteY29" fmla="*/ 4940773 h 4957903"/>
              <a:gd name="connsiteX30" fmla="*/ 19873 w 5228120"/>
              <a:gd name="connsiteY30" fmla="*/ 4191718 h 4957903"/>
              <a:gd name="connsiteX31" fmla="*/ 13009 w 5228120"/>
              <a:gd name="connsiteY31" fmla="*/ 4167267 h 4957903"/>
              <a:gd name="connsiteX32" fmla="*/ 19873 w 5228120"/>
              <a:gd name="connsiteY32" fmla="*/ 4142119 h 4957903"/>
              <a:gd name="connsiteX33" fmla="*/ 19873 w 5228120"/>
              <a:gd name="connsiteY33" fmla="*/ 3806985 h 4957903"/>
              <a:gd name="connsiteX34" fmla="*/ 19873 w 5228120"/>
              <a:gd name="connsiteY34" fmla="*/ 3762500 h 4957903"/>
              <a:gd name="connsiteX35" fmla="*/ 12558 w 5228120"/>
              <a:gd name="connsiteY35" fmla="*/ 3737654 h 4957903"/>
              <a:gd name="connsiteX36" fmla="*/ 4175 w 5228120"/>
              <a:gd name="connsiteY36" fmla="*/ 3712250 h 4957903"/>
              <a:gd name="connsiteX37" fmla="*/ 560 w 5228120"/>
              <a:gd name="connsiteY37" fmla="*/ 3687770 h 4957903"/>
              <a:gd name="connsiteX38" fmla="*/ 0 w 5228120"/>
              <a:gd name="connsiteY38" fmla="*/ 3668924 h 4957903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1369345 w 5228120"/>
              <a:gd name="connsiteY26" fmla="*/ 4957739 h 4957739"/>
              <a:gd name="connsiteX27" fmla="*/ 44266 w 5228120"/>
              <a:gd name="connsiteY27" fmla="*/ 4957092 h 4957739"/>
              <a:gd name="connsiteX28" fmla="*/ 19873 w 5228120"/>
              <a:gd name="connsiteY28" fmla="*/ 4940609 h 4957739"/>
              <a:gd name="connsiteX29" fmla="*/ 19873 w 5228120"/>
              <a:gd name="connsiteY29" fmla="*/ 4191554 h 4957739"/>
              <a:gd name="connsiteX30" fmla="*/ 13009 w 5228120"/>
              <a:gd name="connsiteY30" fmla="*/ 4167103 h 4957739"/>
              <a:gd name="connsiteX31" fmla="*/ 19873 w 5228120"/>
              <a:gd name="connsiteY31" fmla="*/ 4141955 h 4957739"/>
              <a:gd name="connsiteX32" fmla="*/ 19873 w 5228120"/>
              <a:gd name="connsiteY32" fmla="*/ 3806821 h 4957739"/>
              <a:gd name="connsiteX33" fmla="*/ 19873 w 5228120"/>
              <a:gd name="connsiteY33" fmla="*/ 3762336 h 4957739"/>
              <a:gd name="connsiteX34" fmla="*/ 12558 w 5228120"/>
              <a:gd name="connsiteY34" fmla="*/ 3737490 h 4957739"/>
              <a:gd name="connsiteX35" fmla="*/ 4175 w 5228120"/>
              <a:gd name="connsiteY35" fmla="*/ 3712086 h 4957739"/>
              <a:gd name="connsiteX36" fmla="*/ 560 w 5228120"/>
              <a:gd name="connsiteY36" fmla="*/ 3687606 h 4957739"/>
              <a:gd name="connsiteX37" fmla="*/ 0 w 5228120"/>
              <a:gd name="connsiteY37" fmla="*/ 3668760 h 4957739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44266 w 5228120"/>
              <a:gd name="connsiteY26" fmla="*/ 4957092 h 4957739"/>
              <a:gd name="connsiteX27" fmla="*/ 19873 w 5228120"/>
              <a:gd name="connsiteY27" fmla="*/ 4940609 h 4957739"/>
              <a:gd name="connsiteX28" fmla="*/ 19873 w 5228120"/>
              <a:gd name="connsiteY28" fmla="*/ 4191554 h 4957739"/>
              <a:gd name="connsiteX29" fmla="*/ 13009 w 5228120"/>
              <a:gd name="connsiteY29" fmla="*/ 4167103 h 4957739"/>
              <a:gd name="connsiteX30" fmla="*/ 19873 w 5228120"/>
              <a:gd name="connsiteY30" fmla="*/ 4141955 h 4957739"/>
              <a:gd name="connsiteX31" fmla="*/ 19873 w 5228120"/>
              <a:gd name="connsiteY31" fmla="*/ 3806821 h 4957739"/>
              <a:gd name="connsiteX32" fmla="*/ 19873 w 5228120"/>
              <a:gd name="connsiteY32" fmla="*/ 3762336 h 4957739"/>
              <a:gd name="connsiteX33" fmla="*/ 12558 w 5228120"/>
              <a:gd name="connsiteY33" fmla="*/ 3737490 h 4957739"/>
              <a:gd name="connsiteX34" fmla="*/ 4175 w 5228120"/>
              <a:gd name="connsiteY34" fmla="*/ 3712086 h 4957739"/>
              <a:gd name="connsiteX35" fmla="*/ 560 w 5228120"/>
              <a:gd name="connsiteY35" fmla="*/ 3687606 h 4957739"/>
              <a:gd name="connsiteX36" fmla="*/ 0 w 5228120"/>
              <a:gd name="connsiteY36" fmla="*/ 3668760 h 495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28120" h="4957739">
                <a:moveTo>
                  <a:pt x="0" y="3668760"/>
                </a:moveTo>
                <a:lnTo>
                  <a:pt x="4948" y="3649017"/>
                </a:lnTo>
                <a:cubicBezTo>
                  <a:pt x="5428" y="3643504"/>
                  <a:pt x="2348" y="3642047"/>
                  <a:pt x="2889" y="3635689"/>
                </a:cubicBezTo>
                <a:lnTo>
                  <a:pt x="8191" y="3610867"/>
                </a:lnTo>
                <a:lnTo>
                  <a:pt x="13074" y="3574556"/>
                </a:lnTo>
                <a:lnTo>
                  <a:pt x="18280" y="3549561"/>
                </a:lnTo>
                <a:lnTo>
                  <a:pt x="19873" y="3544741"/>
                </a:lnTo>
                <a:lnTo>
                  <a:pt x="19873" y="3381182"/>
                </a:lnTo>
                <a:lnTo>
                  <a:pt x="18092" y="3369117"/>
                </a:lnTo>
                <a:cubicBezTo>
                  <a:pt x="18686" y="3355549"/>
                  <a:pt x="19279" y="3341980"/>
                  <a:pt x="19873" y="3328412"/>
                </a:cubicBezTo>
                <a:lnTo>
                  <a:pt x="17446" y="3322501"/>
                </a:lnTo>
                <a:lnTo>
                  <a:pt x="19873" y="3282705"/>
                </a:lnTo>
                <a:cubicBezTo>
                  <a:pt x="19530" y="3269526"/>
                  <a:pt x="20072" y="3246690"/>
                  <a:pt x="17812" y="3239103"/>
                </a:cubicBezTo>
                <a:lnTo>
                  <a:pt x="12273" y="3235847"/>
                </a:lnTo>
                <a:cubicBezTo>
                  <a:pt x="12111" y="3232660"/>
                  <a:pt x="11948" y="3229472"/>
                  <a:pt x="11786" y="3226285"/>
                </a:cubicBezTo>
                <a:cubicBezTo>
                  <a:pt x="12210" y="3225585"/>
                  <a:pt x="11857" y="3211799"/>
                  <a:pt x="11892" y="3211231"/>
                </a:cubicBezTo>
                <a:lnTo>
                  <a:pt x="17706" y="3177510"/>
                </a:lnTo>
                <a:lnTo>
                  <a:pt x="14268" y="18774"/>
                </a:lnTo>
                <a:cubicBezTo>
                  <a:pt x="19746" y="9227"/>
                  <a:pt x="21251" y="7690"/>
                  <a:pt x="30700" y="2147"/>
                </a:cubicBezTo>
                <a:lnTo>
                  <a:pt x="44276" y="0"/>
                </a:lnTo>
                <a:lnTo>
                  <a:pt x="5196316" y="483"/>
                </a:lnTo>
                <a:cubicBezTo>
                  <a:pt x="5211913" y="528"/>
                  <a:pt x="5224547" y="13159"/>
                  <a:pt x="5224586" y="28755"/>
                </a:cubicBezTo>
                <a:cubicBezTo>
                  <a:pt x="5229299" y="850266"/>
                  <a:pt x="5229298" y="4108050"/>
                  <a:pt x="5224586" y="4929546"/>
                </a:cubicBezTo>
                <a:cubicBezTo>
                  <a:pt x="5224498" y="4945112"/>
                  <a:pt x="5211880" y="4957697"/>
                  <a:pt x="5196315" y="4957738"/>
                </a:cubicBezTo>
                <a:lnTo>
                  <a:pt x="5157924" y="4957738"/>
                </a:lnTo>
                <a:cubicBezTo>
                  <a:pt x="5157923" y="4957738"/>
                  <a:pt x="5157923" y="4957739"/>
                  <a:pt x="5157922" y="4957739"/>
                </a:cubicBezTo>
                <a:lnTo>
                  <a:pt x="44266" y="4957092"/>
                </a:lnTo>
                <a:cubicBezTo>
                  <a:pt x="30798" y="4957039"/>
                  <a:pt x="19909" y="4949683"/>
                  <a:pt x="19873" y="4940609"/>
                </a:cubicBezTo>
                <a:lnTo>
                  <a:pt x="19873" y="4191554"/>
                </a:lnTo>
                <a:lnTo>
                  <a:pt x="13009" y="4167103"/>
                </a:lnTo>
                <a:cubicBezTo>
                  <a:pt x="13312" y="4153381"/>
                  <a:pt x="17586" y="4150338"/>
                  <a:pt x="19873" y="4141955"/>
                </a:cubicBezTo>
                <a:lnTo>
                  <a:pt x="19873" y="3806821"/>
                </a:lnTo>
                <a:lnTo>
                  <a:pt x="19873" y="3762336"/>
                </a:lnTo>
                <a:lnTo>
                  <a:pt x="12558" y="3737490"/>
                </a:lnTo>
                <a:cubicBezTo>
                  <a:pt x="18407" y="3727494"/>
                  <a:pt x="6970" y="3720184"/>
                  <a:pt x="4175" y="3712086"/>
                </a:cubicBezTo>
                <a:lnTo>
                  <a:pt x="560" y="3687606"/>
                </a:lnTo>
                <a:cubicBezTo>
                  <a:pt x="373" y="3681324"/>
                  <a:pt x="187" y="3675042"/>
                  <a:pt x="0" y="366876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29B38C0-3CC6-4B41-93F3-C479D22DD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45390">
            <a:off x="843810" y="615980"/>
            <a:ext cx="5269757" cy="3586638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E0F80A2-6611-465C-80A5-6ADAE3F03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245390">
            <a:off x="1797496" y="-121443"/>
            <a:ext cx="3369162" cy="5062140"/>
          </a:xfrm>
          <a:custGeom>
            <a:avLst/>
            <a:gdLst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1367050 w 5228120"/>
              <a:gd name="connsiteY32" fmla="*/ 4957256 h 4957903"/>
              <a:gd name="connsiteX33" fmla="*/ 44266 w 5228120"/>
              <a:gd name="connsiteY33" fmla="*/ 4957256 h 4957903"/>
              <a:gd name="connsiteX34" fmla="*/ 19873 w 5228120"/>
              <a:gd name="connsiteY34" fmla="*/ 4940773 h 4957903"/>
              <a:gd name="connsiteX35" fmla="*/ 19873 w 5228120"/>
              <a:gd name="connsiteY35" fmla="*/ 4191718 h 4957903"/>
              <a:gd name="connsiteX36" fmla="*/ 13009 w 5228120"/>
              <a:gd name="connsiteY36" fmla="*/ 4167267 h 4957903"/>
              <a:gd name="connsiteX37" fmla="*/ 19873 w 5228120"/>
              <a:gd name="connsiteY37" fmla="*/ 4142119 h 4957903"/>
              <a:gd name="connsiteX38" fmla="*/ 19873 w 5228120"/>
              <a:gd name="connsiteY38" fmla="*/ 3806985 h 4957903"/>
              <a:gd name="connsiteX39" fmla="*/ 19873 w 5228120"/>
              <a:gd name="connsiteY39" fmla="*/ 3762500 h 4957903"/>
              <a:gd name="connsiteX40" fmla="*/ 12558 w 5228120"/>
              <a:gd name="connsiteY40" fmla="*/ 3737654 h 4957903"/>
              <a:gd name="connsiteX41" fmla="*/ 4175 w 5228120"/>
              <a:gd name="connsiteY41" fmla="*/ 3712250 h 4957903"/>
              <a:gd name="connsiteX42" fmla="*/ 560 w 5228120"/>
              <a:gd name="connsiteY42" fmla="*/ 3687770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44266 w 5228120"/>
              <a:gd name="connsiteY32" fmla="*/ 4957256 h 4957903"/>
              <a:gd name="connsiteX33" fmla="*/ 19873 w 5228120"/>
              <a:gd name="connsiteY33" fmla="*/ 4940773 h 4957903"/>
              <a:gd name="connsiteX34" fmla="*/ 19873 w 5228120"/>
              <a:gd name="connsiteY34" fmla="*/ 4191718 h 4957903"/>
              <a:gd name="connsiteX35" fmla="*/ 13009 w 5228120"/>
              <a:gd name="connsiteY35" fmla="*/ 4167267 h 4957903"/>
              <a:gd name="connsiteX36" fmla="*/ 19873 w 5228120"/>
              <a:gd name="connsiteY36" fmla="*/ 4142119 h 4957903"/>
              <a:gd name="connsiteX37" fmla="*/ 19873 w 5228120"/>
              <a:gd name="connsiteY37" fmla="*/ 3806985 h 4957903"/>
              <a:gd name="connsiteX38" fmla="*/ 19873 w 5228120"/>
              <a:gd name="connsiteY38" fmla="*/ 3762500 h 4957903"/>
              <a:gd name="connsiteX39" fmla="*/ 12558 w 5228120"/>
              <a:gd name="connsiteY39" fmla="*/ 3737654 h 4957903"/>
              <a:gd name="connsiteX40" fmla="*/ 4175 w 5228120"/>
              <a:gd name="connsiteY40" fmla="*/ 3712250 h 4957903"/>
              <a:gd name="connsiteX41" fmla="*/ 560 w 5228120"/>
              <a:gd name="connsiteY41" fmla="*/ 3687770 h 4957903"/>
              <a:gd name="connsiteX42" fmla="*/ 0 w 5228120"/>
              <a:gd name="connsiteY42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3871237 w 5228120"/>
              <a:gd name="connsiteY22" fmla="*/ 0 h 4957903"/>
              <a:gd name="connsiteX23" fmla="*/ 3872793 w 5228120"/>
              <a:gd name="connsiteY23" fmla="*/ 647 h 4957903"/>
              <a:gd name="connsiteX24" fmla="*/ 5196316 w 5228120"/>
              <a:gd name="connsiteY24" fmla="*/ 647 h 4957903"/>
              <a:gd name="connsiteX25" fmla="*/ 5224586 w 5228120"/>
              <a:gd name="connsiteY25" fmla="*/ 28919 h 4957903"/>
              <a:gd name="connsiteX26" fmla="*/ 5224586 w 5228120"/>
              <a:gd name="connsiteY26" fmla="*/ 4929710 h 4957903"/>
              <a:gd name="connsiteX27" fmla="*/ 5196315 w 5228120"/>
              <a:gd name="connsiteY27" fmla="*/ 4957902 h 4957903"/>
              <a:gd name="connsiteX28" fmla="*/ 5157924 w 5228120"/>
              <a:gd name="connsiteY28" fmla="*/ 4957902 h 4957903"/>
              <a:gd name="connsiteX29" fmla="*/ 5157922 w 5228120"/>
              <a:gd name="connsiteY29" fmla="*/ 4957903 h 4957903"/>
              <a:gd name="connsiteX30" fmla="*/ 1369345 w 5228120"/>
              <a:gd name="connsiteY30" fmla="*/ 4957903 h 4957903"/>
              <a:gd name="connsiteX31" fmla="*/ 44266 w 5228120"/>
              <a:gd name="connsiteY31" fmla="*/ 4957256 h 4957903"/>
              <a:gd name="connsiteX32" fmla="*/ 19873 w 5228120"/>
              <a:gd name="connsiteY32" fmla="*/ 4940773 h 4957903"/>
              <a:gd name="connsiteX33" fmla="*/ 19873 w 5228120"/>
              <a:gd name="connsiteY33" fmla="*/ 4191718 h 4957903"/>
              <a:gd name="connsiteX34" fmla="*/ 13009 w 5228120"/>
              <a:gd name="connsiteY34" fmla="*/ 4167267 h 4957903"/>
              <a:gd name="connsiteX35" fmla="*/ 19873 w 5228120"/>
              <a:gd name="connsiteY35" fmla="*/ 4142119 h 4957903"/>
              <a:gd name="connsiteX36" fmla="*/ 19873 w 5228120"/>
              <a:gd name="connsiteY36" fmla="*/ 3806985 h 4957903"/>
              <a:gd name="connsiteX37" fmla="*/ 19873 w 5228120"/>
              <a:gd name="connsiteY37" fmla="*/ 3762500 h 4957903"/>
              <a:gd name="connsiteX38" fmla="*/ 12558 w 5228120"/>
              <a:gd name="connsiteY38" fmla="*/ 3737654 h 4957903"/>
              <a:gd name="connsiteX39" fmla="*/ 4175 w 5228120"/>
              <a:gd name="connsiteY39" fmla="*/ 3712250 h 4957903"/>
              <a:gd name="connsiteX40" fmla="*/ 560 w 5228120"/>
              <a:gd name="connsiteY40" fmla="*/ 3687770 h 4957903"/>
              <a:gd name="connsiteX41" fmla="*/ 0 w 5228120"/>
              <a:gd name="connsiteY41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3871237 w 5228120"/>
              <a:gd name="connsiteY21" fmla="*/ 0 h 4957903"/>
              <a:gd name="connsiteX22" fmla="*/ 3872793 w 5228120"/>
              <a:gd name="connsiteY22" fmla="*/ 647 h 4957903"/>
              <a:gd name="connsiteX23" fmla="*/ 5196316 w 5228120"/>
              <a:gd name="connsiteY23" fmla="*/ 647 h 4957903"/>
              <a:gd name="connsiteX24" fmla="*/ 5224586 w 5228120"/>
              <a:gd name="connsiteY24" fmla="*/ 28919 h 4957903"/>
              <a:gd name="connsiteX25" fmla="*/ 5224586 w 5228120"/>
              <a:gd name="connsiteY25" fmla="*/ 4929710 h 4957903"/>
              <a:gd name="connsiteX26" fmla="*/ 5196315 w 5228120"/>
              <a:gd name="connsiteY26" fmla="*/ 4957902 h 4957903"/>
              <a:gd name="connsiteX27" fmla="*/ 5157924 w 5228120"/>
              <a:gd name="connsiteY27" fmla="*/ 4957902 h 4957903"/>
              <a:gd name="connsiteX28" fmla="*/ 5157922 w 5228120"/>
              <a:gd name="connsiteY28" fmla="*/ 4957903 h 4957903"/>
              <a:gd name="connsiteX29" fmla="*/ 1369345 w 5228120"/>
              <a:gd name="connsiteY29" fmla="*/ 4957903 h 4957903"/>
              <a:gd name="connsiteX30" fmla="*/ 44266 w 5228120"/>
              <a:gd name="connsiteY30" fmla="*/ 4957256 h 4957903"/>
              <a:gd name="connsiteX31" fmla="*/ 19873 w 5228120"/>
              <a:gd name="connsiteY31" fmla="*/ 4940773 h 4957903"/>
              <a:gd name="connsiteX32" fmla="*/ 19873 w 5228120"/>
              <a:gd name="connsiteY32" fmla="*/ 4191718 h 4957903"/>
              <a:gd name="connsiteX33" fmla="*/ 13009 w 5228120"/>
              <a:gd name="connsiteY33" fmla="*/ 4167267 h 4957903"/>
              <a:gd name="connsiteX34" fmla="*/ 19873 w 5228120"/>
              <a:gd name="connsiteY34" fmla="*/ 4142119 h 4957903"/>
              <a:gd name="connsiteX35" fmla="*/ 19873 w 5228120"/>
              <a:gd name="connsiteY35" fmla="*/ 3806985 h 4957903"/>
              <a:gd name="connsiteX36" fmla="*/ 19873 w 5228120"/>
              <a:gd name="connsiteY36" fmla="*/ 3762500 h 4957903"/>
              <a:gd name="connsiteX37" fmla="*/ 12558 w 5228120"/>
              <a:gd name="connsiteY37" fmla="*/ 3737654 h 4957903"/>
              <a:gd name="connsiteX38" fmla="*/ 4175 w 5228120"/>
              <a:gd name="connsiteY38" fmla="*/ 3712250 h 4957903"/>
              <a:gd name="connsiteX39" fmla="*/ 560 w 5228120"/>
              <a:gd name="connsiteY39" fmla="*/ 3687770 h 4957903"/>
              <a:gd name="connsiteX40" fmla="*/ 0 w 5228120"/>
              <a:gd name="connsiteY40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3872793 w 5228120"/>
              <a:gd name="connsiteY21" fmla="*/ 647 h 4957903"/>
              <a:gd name="connsiteX22" fmla="*/ 5196316 w 5228120"/>
              <a:gd name="connsiteY22" fmla="*/ 647 h 4957903"/>
              <a:gd name="connsiteX23" fmla="*/ 5224586 w 5228120"/>
              <a:gd name="connsiteY23" fmla="*/ 28919 h 4957903"/>
              <a:gd name="connsiteX24" fmla="*/ 5224586 w 5228120"/>
              <a:gd name="connsiteY24" fmla="*/ 4929710 h 4957903"/>
              <a:gd name="connsiteX25" fmla="*/ 5196315 w 5228120"/>
              <a:gd name="connsiteY25" fmla="*/ 4957902 h 4957903"/>
              <a:gd name="connsiteX26" fmla="*/ 5157924 w 5228120"/>
              <a:gd name="connsiteY26" fmla="*/ 4957902 h 4957903"/>
              <a:gd name="connsiteX27" fmla="*/ 5157922 w 5228120"/>
              <a:gd name="connsiteY27" fmla="*/ 4957903 h 4957903"/>
              <a:gd name="connsiteX28" fmla="*/ 1369345 w 5228120"/>
              <a:gd name="connsiteY28" fmla="*/ 4957903 h 4957903"/>
              <a:gd name="connsiteX29" fmla="*/ 44266 w 5228120"/>
              <a:gd name="connsiteY29" fmla="*/ 4957256 h 4957903"/>
              <a:gd name="connsiteX30" fmla="*/ 19873 w 5228120"/>
              <a:gd name="connsiteY30" fmla="*/ 4940773 h 4957903"/>
              <a:gd name="connsiteX31" fmla="*/ 19873 w 5228120"/>
              <a:gd name="connsiteY31" fmla="*/ 4191718 h 4957903"/>
              <a:gd name="connsiteX32" fmla="*/ 13009 w 5228120"/>
              <a:gd name="connsiteY32" fmla="*/ 4167267 h 4957903"/>
              <a:gd name="connsiteX33" fmla="*/ 19873 w 5228120"/>
              <a:gd name="connsiteY33" fmla="*/ 4142119 h 4957903"/>
              <a:gd name="connsiteX34" fmla="*/ 19873 w 5228120"/>
              <a:gd name="connsiteY34" fmla="*/ 3806985 h 4957903"/>
              <a:gd name="connsiteX35" fmla="*/ 19873 w 5228120"/>
              <a:gd name="connsiteY35" fmla="*/ 3762500 h 4957903"/>
              <a:gd name="connsiteX36" fmla="*/ 12558 w 5228120"/>
              <a:gd name="connsiteY36" fmla="*/ 3737654 h 4957903"/>
              <a:gd name="connsiteX37" fmla="*/ 4175 w 5228120"/>
              <a:gd name="connsiteY37" fmla="*/ 3712250 h 4957903"/>
              <a:gd name="connsiteX38" fmla="*/ 560 w 5228120"/>
              <a:gd name="connsiteY38" fmla="*/ 3687770 h 4957903"/>
              <a:gd name="connsiteX39" fmla="*/ 0 w 5228120"/>
              <a:gd name="connsiteY39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5196316 w 5228120"/>
              <a:gd name="connsiteY21" fmla="*/ 647 h 4957903"/>
              <a:gd name="connsiteX22" fmla="*/ 5224586 w 5228120"/>
              <a:gd name="connsiteY22" fmla="*/ 28919 h 4957903"/>
              <a:gd name="connsiteX23" fmla="*/ 5224586 w 5228120"/>
              <a:gd name="connsiteY23" fmla="*/ 4929710 h 4957903"/>
              <a:gd name="connsiteX24" fmla="*/ 5196315 w 5228120"/>
              <a:gd name="connsiteY24" fmla="*/ 4957902 h 4957903"/>
              <a:gd name="connsiteX25" fmla="*/ 5157924 w 5228120"/>
              <a:gd name="connsiteY25" fmla="*/ 4957902 h 4957903"/>
              <a:gd name="connsiteX26" fmla="*/ 5157922 w 5228120"/>
              <a:gd name="connsiteY26" fmla="*/ 4957903 h 4957903"/>
              <a:gd name="connsiteX27" fmla="*/ 1369345 w 5228120"/>
              <a:gd name="connsiteY27" fmla="*/ 4957903 h 4957903"/>
              <a:gd name="connsiteX28" fmla="*/ 44266 w 5228120"/>
              <a:gd name="connsiteY28" fmla="*/ 4957256 h 4957903"/>
              <a:gd name="connsiteX29" fmla="*/ 19873 w 5228120"/>
              <a:gd name="connsiteY29" fmla="*/ 4940773 h 4957903"/>
              <a:gd name="connsiteX30" fmla="*/ 19873 w 5228120"/>
              <a:gd name="connsiteY30" fmla="*/ 4191718 h 4957903"/>
              <a:gd name="connsiteX31" fmla="*/ 13009 w 5228120"/>
              <a:gd name="connsiteY31" fmla="*/ 4167267 h 4957903"/>
              <a:gd name="connsiteX32" fmla="*/ 19873 w 5228120"/>
              <a:gd name="connsiteY32" fmla="*/ 4142119 h 4957903"/>
              <a:gd name="connsiteX33" fmla="*/ 19873 w 5228120"/>
              <a:gd name="connsiteY33" fmla="*/ 3806985 h 4957903"/>
              <a:gd name="connsiteX34" fmla="*/ 19873 w 5228120"/>
              <a:gd name="connsiteY34" fmla="*/ 3762500 h 4957903"/>
              <a:gd name="connsiteX35" fmla="*/ 12558 w 5228120"/>
              <a:gd name="connsiteY35" fmla="*/ 3737654 h 4957903"/>
              <a:gd name="connsiteX36" fmla="*/ 4175 w 5228120"/>
              <a:gd name="connsiteY36" fmla="*/ 3712250 h 4957903"/>
              <a:gd name="connsiteX37" fmla="*/ 560 w 5228120"/>
              <a:gd name="connsiteY37" fmla="*/ 3687770 h 4957903"/>
              <a:gd name="connsiteX38" fmla="*/ 0 w 5228120"/>
              <a:gd name="connsiteY38" fmla="*/ 3668924 h 4957903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1369345 w 5228120"/>
              <a:gd name="connsiteY26" fmla="*/ 4957739 h 4957739"/>
              <a:gd name="connsiteX27" fmla="*/ 44266 w 5228120"/>
              <a:gd name="connsiteY27" fmla="*/ 4957092 h 4957739"/>
              <a:gd name="connsiteX28" fmla="*/ 19873 w 5228120"/>
              <a:gd name="connsiteY28" fmla="*/ 4940609 h 4957739"/>
              <a:gd name="connsiteX29" fmla="*/ 19873 w 5228120"/>
              <a:gd name="connsiteY29" fmla="*/ 4191554 h 4957739"/>
              <a:gd name="connsiteX30" fmla="*/ 13009 w 5228120"/>
              <a:gd name="connsiteY30" fmla="*/ 4167103 h 4957739"/>
              <a:gd name="connsiteX31" fmla="*/ 19873 w 5228120"/>
              <a:gd name="connsiteY31" fmla="*/ 4141955 h 4957739"/>
              <a:gd name="connsiteX32" fmla="*/ 19873 w 5228120"/>
              <a:gd name="connsiteY32" fmla="*/ 3806821 h 4957739"/>
              <a:gd name="connsiteX33" fmla="*/ 19873 w 5228120"/>
              <a:gd name="connsiteY33" fmla="*/ 3762336 h 4957739"/>
              <a:gd name="connsiteX34" fmla="*/ 12558 w 5228120"/>
              <a:gd name="connsiteY34" fmla="*/ 3737490 h 4957739"/>
              <a:gd name="connsiteX35" fmla="*/ 4175 w 5228120"/>
              <a:gd name="connsiteY35" fmla="*/ 3712086 h 4957739"/>
              <a:gd name="connsiteX36" fmla="*/ 560 w 5228120"/>
              <a:gd name="connsiteY36" fmla="*/ 3687606 h 4957739"/>
              <a:gd name="connsiteX37" fmla="*/ 0 w 5228120"/>
              <a:gd name="connsiteY37" fmla="*/ 3668760 h 4957739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44266 w 5228120"/>
              <a:gd name="connsiteY26" fmla="*/ 4957092 h 4957739"/>
              <a:gd name="connsiteX27" fmla="*/ 19873 w 5228120"/>
              <a:gd name="connsiteY27" fmla="*/ 4940609 h 4957739"/>
              <a:gd name="connsiteX28" fmla="*/ 19873 w 5228120"/>
              <a:gd name="connsiteY28" fmla="*/ 4191554 h 4957739"/>
              <a:gd name="connsiteX29" fmla="*/ 13009 w 5228120"/>
              <a:gd name="connsiteY29" fmla="*/ 4167103 h 4957739"/>
              <a:gd name="connsiteX30" fmla="*/ 19873 w 5228120"/>
              <a:gd name="connsiteY30" fmla="*/ 4141955 h 4957739"/>
              <a:gd name="connsiteX31" fmla="*/ 19873 w 5228120"/>
              <a:gd name="connsiteY31" fmla="*/ 3806821 h 4957739"/>
              <a:gd name="connsiteX32" fmla="*/ 19873 w 5228120"/>
              <a:gd name="connsiteY32" fmla="*/ 3762336 h 4957739"/>
              <a:gd name="connsiteX33" fmla="*/ 12558 w 5228120"/>
              <a:gd name="connsiteY33" fmla="*/ 3737490 h 4957739"/>
              <a:gd name="connsiteX34" fmla="*/ 4175 w 5228120"/>
              <a:gd name="connsiteY34" fmla="*/ 3712086 h 4957739"/>
              <a:gd name="connsiteX35" fmla="*/ 560 w 5228120"/>
              <a:gd name="connsiteY35" fmla="*/ 3687606 h 4957739"/>
              <a:gd name="connsiteX36" fmla="*/ 0 w 5228120"/>
              <a:gd name="connsiteY36" fmla="*/ 3668760 h 495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28120" h="4957739">
                <a:moveTo>
                  <a:pt x="0" y="3668760"/>
                </a:moveTo>
                <a:lnTo>
                  <a:pt x="4948" y="3649017"/>
                </a:lnTo>
                <a:cubicBezTo>
                  <a:pt x="5428" y="3643504"/>
                  <a:pt x="2348" y="3642047"/>
                  <a:pt x="2889" y="3635689"/>
                </a:cubicBezTo>
                <a:lnTo>
                  <a:pt x="8191" y="3610867"/>
                </a:lnTo>
                <a:lnTo>
                  <a:pt x="13074" y="3574556"/>
                </a:lnTo>
                <a:lnTo>
                  <a:pt x="18280" y="3549561"/>
                </a:lnTo>
                <a:lnTo>
                  <a:pt x="19873" y="3544741"/>
                </a:lnTo>
                <a:lnTo>
                  <a:pt x="19873" y="3381182"/>
                </a:lnTo>
                <a:lnTo>
                  <a:pt x="18092" y="3369117"/>
                </a:lnTo>
                <a:cubicBezTo>
                  <a:pt x="18686" y="3355549"/>
                  <a:pt x="19279" y="3341980"/>
                  <a:pt x="19873" y="3328412"/>
                </a:cubicBezTo>
                <a:lnTo>
                  <a:pt x="17446" y="3322501"/>
                </a:lnTo>
                <a:lnTo>
                  <a:pt x="19873" y="3282705"/>
                </a:lnTo>
                <a:cubicBezTo>
                  <a:pt x="19530" y="3269526"/>
                  <a:pt x="20072" y="3246690"/>
                  <a:pt x="17812" y="3239103"/>
                </a:cubicBezTo>
                <a:lnTo>
                  <a:pt x="12273" y="3235847"/>
                </a:lnTo>
                <a:cubicBezTo>
                  <a:pt x="12111" y="3232660"/>
                  <a:pt x="11948" y="3229472"/>
                  <a:pt x="11786" y="3226285"/>
                </a:cubicBezTo>
                <a:cubicBezTo>
                  <a:pt x="12210" y="3225585"/>
                  <a:pt x="11857" y="3211799"/>
                  <a:pt x="11892" y="3211231"/>
                </a:cubicBezTo>
                <a:lnTo>
                  <a:pt x="17706" y="3177510"/>
                </a:lnTo>
                <a:lnTo>
                  <a:pt x="14268" y="18774"/>
                </a:lnTo>
                <a:cubicBezTo>
                  <a:pt x="19746" y="9227"/>
                  <a:pt x="21251" y="7690"/>
                  <a:pt x="30700" y="2147"/>
                </a:cubicBezTo>
                <a:lnTo>
                  <a:pt x="44276" y="0"/>
                </a:lnTo>
                <a:lnTo>
                  <a:pt x="5196316" y="483"/>
                </a:lnTo>
                <a:cubicBezTo>
                  <a:pt x="5211913" y="528"/>
                  <a:pt x="5224547" y="13159"/>
                  <a:pt x="5224586" y="28755"/>
                </a:cubicBezTo>
                <a:cubicBezTo>
                  <a:pt x="5229299" y="850266"/>
                  <a:pt x="5229298" y="4108050"/>
                  <a:pt x="5224586" y="4929546"/>
                </a:cubicBezTo>
                <a:cubicBezTo>
                  <a:pt x="5224498" y="4945112"/>
                  <a:pt x="5211880" y="4957697"/>
                  <a:pt x="5196315" y="4957738"/>
                </a:cubicBezTo>
                <a:lnTo>
                  <a:pt x="5157924" y="4957738"/>
                </a:lnTo>
                <a:cubicBezTo>
                  <a:pt x="5157923" y="4957738"/>
                  <a:pt x="5157923" y="4957739"/>
                  <a:pt x="5157922" y="4957739"/>
                </a:cubicBezTo>
                <a:lnTo>
                  <a:pt x="44266" y="4957092"/>
                </a:lnTo>
                <a:cubicBezTo>
                  <a:pt x="30798" y="4957039"/>
                  <a:pt x="19909" y="4949683"/>
                  <a:pt x="19873" y="4940609"/>
                </a:cubicBezTo>
                <a:lnTo>
                  <a:pt x="19873" y="4191554"/>
                </a:lnTo>
                <a:lnTo>
                  <a:pt x="13009" y="4167103"/>
                </a:lnTo>
                <a:cubicBezTo>
                  <a:pt x="13312" y="4153381"/>
                  <a:pt x="17586" y="4150338"/>
                  <a:pt x="19873" y="4141955"/>
                </a:cubicBezTo>
                <a:lnTo>
                  <a:pt x="19873" y="3806821"/>
                </a:lnTo>
                <a:lnTo>
                  <a:pt x="19873" y="3762336"/>
                </a:lnTo>
                <a:lnTo>
                  <a:pt x="12558" y="3737490"/>
                </a:lnTo>
                <a:cubicBezTo>
                  <a:pt x="18407" y="3727494"/>
                  <a:pt x="6970" y="3720184"/>
                  <a:pt x="4175" y="3712086"/>
                </a:cubicBezTo>
                <a:lnTo>
                  <a:pt x="560" y="3687606"/>
                </a:lnTo>
                <a:cubicBezTo>
                  <a:pt x="373" y="3681324"/>
                  <a:pt x="187" y="3675042"/>
                  <a:pt x="0" y="366876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71FEB84-21A7-6B34-0193-C1CF0C9C4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81225">
            <a:off x="1458890" y="894451"/>
            <a:ext cx="4039594" cy="3029696"/>
          </a:xfrm>
          <a:prstGeom prst="rect">
            <a:avLst/>
          </a:prstGeom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65B8C92-2D61-44A2-857C-E6980C2A2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658755">
            <a:off x="10976603" y="237613"/>
            <a:ext cx="464589" cy="1772054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Marcador de contenido 6" descr="Imagen que contiene tabla, computer, cuarto, teléfono&#10;&#10;Descripción generada automáticamente">
            <a:extLst>
              <a:ext uri="{FF2B5EF4-FFF2-40B4-BE49-F238E27FC236}">
                <a16:creationId xmlns:a16="http://schemas.microsoft.com/office/drawing/2014/main" id="{2EC6E83E-25EF-986F-CE8D-51216183F3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177464">
            <a:off x="6682823" y="1288074"/>
            <a:ext cx="4037948" cy="3028461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631B7FDF-FF70-42C1-8843-C559094686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B2CDC06-C442-466B-8A76-3D5E1EE54F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0C247DEB-8314-4DFE-BAD0-937EDB94DC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E9A1CFE8-45D8-4B4F-BAAC-0F1BFC041B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DC334D3F-33A5-415B-A94D-53FDDAA49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797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EE4E7BB9-F0F6-4AA3-A986-1A30A8976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44302B0-8E1D-2EF6-6619-3346662F2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730598"/>
            <a:ext cx="10286999" cy="112429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000"/>
              <a:t>ÁNGELA ÁLVAREZ, LUCÍA SÁNCHEZ, ROCÍO GONZÁLEZ, DANIELA ROMERO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7EFD341D-2F0E-4DA0-833F-0ED07BBD5D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10149"/>
            <a:ext cx="4722113" cy="3795528"/>
          </a:xfrm>
          <a:custGeom>
            <a:avLst/>
            <a:gdLst>
              <a:gd name="connsiteX0" fmla="*/ 4560861 w 4722113"/>
              <a:gd name="connsiteY0" fmla="*/ 0 h 3795528"/>
              <a:gd name="connsiteX1" fmla="*/ 4722113 w 4722113"/>
              <a:gd name="connsiteY1" fmla="*/ 3583011 h 3795528"/>
              <a:gd name="connsiteX2" fmla="*/ 0 w 4722113"/>
              <a:gd name="connsiteY2" fmla="*/ 3795528 h 3795528"/>
              <a:gd name="connsiteX3" fmla="*/ 0 w 4722113"/>
              <a:gd name="connsiteY3" fmla="*/ 205259 h 3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2113" h="3795528">
                <a:moveTo>
                  <a:pt x="4560861" y="0"/>
                </a:moveTo>
                <a:lnTo>
                  <a:pt x="4722113" y="3583011"/>
                </a:lnTo>
                <a:lnTo>
                  <a:pt x="0" y="3795528"/>
                </a:lnTo>
                <a:lnTo>
                  <a:pt x="0" y="205259"/>
                </a:lnTo>
                <a:close/>
              </a:path>
            </a:pathLst>
          </a:custGeom>
          <a:solidFill>
            <a:schemeClr val="tx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1C2F87B8-60B3-479B-9E40-1EB9D7505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388"/>
            <a:ext cx="4588792" cy="3533237"/>
          </a:xfrm>
          <a:custGeom>
            <a:avLst/>
            <a:gdLst>
              <a:gd name="connsiteX0" fmla="*/ 4421432 w 4588792"/>
              <a:gd name="connsiteY0" fmla="*/ 0 h 3533237"/>
              <a:gd name="connsiteX1" fmla="*/ 4438677 w 4588792"/>
              <a:gd name="connsiteY1" fmla="*/ 9736 h 3533237"/>
              <a:gd name="connsiteX2" fmla="*/ 4441233 w 4588792"/>
              <a:gd name="connsiteY2" fmla="*/ 18306 h 3533237"/>
              <a:gd name="connsiteX3" fmla="*/ 4588783 w 4588792"/>
              <a:gd name="connsiteY3" fmla="*/ 3307712 h 3533237"/>
              <a:gd name="connsiteX4" fmla="*/ 4561075 w 4588792"/>
              <a:gd name="connsiteY4" fmla="*/ 3327045 h 3533237"/>
              <a:gd name="connsiteX5" fmla="*/ 33760 w 4588792"/>
              <a:gd name="connsiteY5" fmla="*/ 3531784 h 3533237"/>
              <a:gd name="connsiteX6" fmla="*/ 0 w 4588792"/>
              <a:gd name="connsiteY6" fmla="*/ 3533237 h 3533237"/>
              <a:gd name="connsiteX7" fmla="*/ 0 w 4588792"/>
              <a:gd name="connsiteY7" fmla="*/ 202570 h 3533237"/>
              <a:gd name="connsiteX8" fmla="*/ 212261 w 4588792"/>
              <a:gd name="connsiteY8" fmla="*/ 193017 h 3533237"/>
              <a:gd name="connsiteX9" fmla="*/ 236729 w 4588792"/>
              <a:gd name="connsiteY9" fmla="*/ 187525 h 3533237"/>
              <a:gd name="connsiteX10" fmla="*/ 262295 w 4588792"/>
              <a:gd name="connsiteY10" fmla="*/ 190766 h 3533237"/>
              <a:gd name="connsiteX11" fmla="*/ 600364 w 4588792"/>
              <a:gd name="connsiteY11" fmla="*/ 175551 h 3533237"/>
              <a:gd name="connsiteX12" fmla="*/ 645239 w 4588792"/>
              <a:gd name="connsiteY12" fmla="*/ 173531 h 3533237"/>
              <a:gd name="connsiteX13" fmla="*/ 670092 w 4588792"/>
              <a:gd name="connsiteY13" fmla="*/ 167733 h 3533237"/>
              <a:gd name="connsiteX14" fmla="*/ 695478 w 4588792"/>
              <a:gd name="connsiteY14" fmla="*/ 161228 h 3533237"/>
              <a:gd name="connsiteX15" fmla="*/ 720068 w 4588792"/>
              <a:gd name="connsiteY15" fmla="*/ 157808 h 3533237"/>
              <a:gd name="connsiteX16" fmla="*/ 739064 w 4588792"/>
              <a:gd name="connsiteY16" fmla="*/ 156595 h 3533237"/>
              <a:gd name="connsiteX17" fmla="*/ 759122 w 4588792"/>
              <a:gd name="connsiteY17" fmla="*/ 158858 h 3533237"/>
              <a:gd name="connsiteX18" fmla="*/ 772507 w 4588792"/>
              <a:gd name="connsiteY18" fmla="*/ 156938 h 3533237"/>
              <a:gd name="connsiteX19" fmla="*/ 797699 w 4588792"/>
              <a:gd name="connsiteY19" fmla="*/ 159196 h 3533237"/>
              <a:gd name="connsiteX20" fmla="*/ 834468 w 4588792"/>
              <a:gd name="connsiteY20" fmla="*/ 160666 h 3533237"/>
              <a:gd name="connsiteX21" fmla="*/ 859832 w 4588792"/>
              <a:gd name="connsiteY21" fmla="*/ 162855 h 3533237"/>
              <a:gd name="connsiteX22" fmla="*/ 864740 w 4588792"/>
              <a:gd name="connsiteY22" fmla="*/ 163653 h 3533237"/>
              <a:gd name="connsiteX23" fmla="*/ 1029732 w 4588792"/>
              <a:gd name="connsiteY23" fmla="*/ 156228 h 3533237"/>
              <a:gd name="connsiteX24" fmla="*/ 1041851 w 4588792"/>
              <a:gd name="connsiteY24" fmla="*/ 154543 h 3533237"/>
              <a:gd name="connsiteX25" fmla="*/ 1082964 w 4588792"/>
              <a:gd name="connsiteY25" fmla="*/ 153832 h 3533237"/>
              <a:gd name="connsiteX26" fmla="*/ 1088857 w 4588792"/>
              <a:gd name="connsiteY26" fmla="*/ 152014 h 3533237"/>
              <a:gd name="connsiteX27" fmla="*/ 1129071 w 4588792"/>
              <a:gd name="connsiteY27" fmla="*/ 151757 h 3533237"/>
              <a:gd name="connsiteX28" fmla="*/ 1172996 w 4588792"/>
              <a:gd name="connsiteY28" fmla="*/ 148461 h 3533237"/>
              <a:gd name="connsiteX29" fmla="*/ 1176121 w 4588792"/>
              <a:gd name="connsiteY29" fmla="*/ 144777 h 3533237"/>
              <a:gd name="connsiteX30" fmla="*/ 1185753 w 4588792"/>
              <a:gd name="connsiteY30" fmla="*/ 144032 h 3533237"/>
              <a:gd name="connsiteX31" fmla="*/ 1200942 w 4588792"/>
              <a:gd name="connsiteY31" fmla="*/ 143416 h 3533237"/>
              <a:gd name="connsiteX32" fmla="*/ 1235125 w 4588792"/>
              <a:gd name="connsiteY32" fmla="*/ 145597 h 3533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588792" h="3533237">
                <a:moveTo>
                  <a:pt x="4421432" y="0"/>
                </a:moveTo>
                <a:cubicBezTo>
                  <a:pt x="4431220" y="3064"/>
                  <a:pt x="4432814" y="3955"/>
                  <a:pt x="4438677" y="9736"/>
                </a:cubicBezTo>
                <a:lnTo>
                  <a:pt x="4441233" y="18306"/>
                </a:lnTo>
                <a:lnTo>
                  <a:pt x="4588783" y="3307712"/>
                </a:lnTo>
                <a:cubicBezTo>
                  <a:pt x="4589186" y="3317673"/>
                  <a:pt x="4576807" y="3326312"/>
                  <a:pt x="4561075" y="3327045"/>
                </a:cubicBezTo>
                <a:cubicBezTo>
                  <a:pt x="3836075" y="3362312"/>
                  <a:pt x="1229361" y="3479955"/>
                  <a:pt x="33760" y="3531784"/>
                </a:cubicBezTo>
                <a:lnTo>
                  <a:pt x="0" y="3533237"/>
                </a:lnTo>
                <a:lnTo>
                  <a:pt x="0" y="202570"/>
                </a:lnTo>
                <a:lnTo>
                  <a:pt x="212261" y="193017"/>
                </a:lnTo>
                <a:lnTo>
                  <a:pt x="236729" y="187525"/>
                </a:lnTo>
                <a:cubicBezTo>
                  <a:pt x="250580" y="187095"/>
                  <a:pt x="253773" y="189686"/>
                  <a:pt x="262295" y="190766"/>
                </a:cubicBezTo>
                <a:lnTo>
                  <a:pt x="600364" y="175551"/>
                </a:lnTo>
                <a:lnTo>
                  <a:pt x="645239" y="173531"/>
                </a:lnTo>
                <a:lnTo>
                  <a:pt x="670092" y="167733"/>
                </a:lnTo>
                <a:cubicBezTo>
                  <a:pt x="680344" y="171014"/>
                  <a:pt x="687389" y="163380"/>
                  <a:pt x="695478" y="161228"/>
                </a:cubicBezTo>
                <a:lnTo>
                  <a:pt x="720068" y="157808"/>
                </a:lnTo>
                <a:cubicBezTo>
                  <a:pt x="726400" y="157404"/>
                  <a:pt x="732732" y="157000"/>
                  <a:pt x="739064" y="156595"/>
                </a:cubicBezTo>
                <a:lnTo>
                  <a:pt x="759122" y="158858"/>
                </a:lnTo>
                <a:cubicBezTo>
                  <a:pt x="764697" y="158914"/>
                  <a:pt x="766078" y="156881"/>
                  <a:pt x="772507" y="156938"/>
                </a:cubicBezTo>
                <a:lnTo>
                  <a:pt x="797699" y="159196"/>
                </a:lnTo>
                <a:lnTo>
                  <a:pt x="834468" y="160666"/>
                </a:lnTo>
                <a:lnTo>
                  <a:pt x="859832" y="162855"/>
                </a:lnTo>
                <a:lnTo>
                  <a:pt x="864740" y="163653"/>
                </a:lnTo>
                <a:lnTo>
                  <a:pt x="1029732" y="156228"/>
                </a:lnTo>
                <a:lnTo>
                  <a:pt x="1041851" y="154543"/>
                </a:lnTo>
                <a:cubicBezTo>
                  <a:pt x="1055555" y="154306"/>
                  <a:pt x="1069260" y="154069"/>
                  <a:pt x="1082964" y="153832"/>
                </a:cubicBezTo>
                <a:lnTo>
                  <a:pt x="1088857" y="152014"/>
                </a:lnTo>
                <a:lnTo>
                  <a:pt x="1129071" y="151757"/>
                </a:lnTo>
                <a:cubicBezTo>
                  <a:pt x="1142356" y="150939"/>
                  <a:pt x="1165407" y="150249"/>
                  <a:pt x="1172996" y="148461"/>
                </a:cubicBezTo>
                <a:lnTo>
                  <a:pt x="1176121" y="144777"/>
                </a:lnTo>
                <a:cubicBezTo>
                  <a:pt x="1179332" y="144529"/>
                  <a:pt x="1182543" y="144280"/>
                  <a:pt x="1185753" y="144032"/>
                </a:cubicBezTo>
                <a:cubicBezTo>
                  <a:pt x="1186471" y="144271"/>
                  <a:pt x="1200368" y="143420"/>
                  <a:pt x="1200942" y="143416"/>
                </a:cubicBezTo>
                <a:lnTo>
                  <a:pt x="1235125" y="145597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Marcador de contenido 9" descr="Imagen que contiene interior, tabla, computadora, computer&#10;&#10;Descripción generada automáticamente">
            <a:extLst>
              <a:ext uri="{FF2B5EF4-FFF2-40B4-BE49-F238E27FC236}">
                <a16:creationId xmlns:a16="http://schemas.microsoft.com/office/drawing/2014/main" id="{651842DA-2A1A-DE13-80E9-3E166969B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908" y="971246"/>
            <a:ext cx="3744506" cy="2808379"/>
          </a:xfrm>
          <a:prstGeom prst="rect">
            <a:avLst/>
          </a:prstGeom>
        </p:spPr>
      </p:pic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E1128661-C5DD-46F2-AE7F-1352D1139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0612" y="653107"/>
            <a:ext cx="4101388" cy="3586638"/>
          </a:xfrm>
          <a:custGeom>
            <a:avLst/>
            <a:gdLst>
              <a:gd name="connsiteX0" fmla="*/ 0 w 4101388"/>
              <a:gd name="connsiteY0" fmla="*/ 0 h 3586638"/>
              <a:gd name="connsiteX1" fmla="*/ 4101388 w 4101388"/>
              <a:gd name="connsiteY1" fmla="*/ 0 h 3586638"/>
              <a:gd name="connsiteX2" fmla="*/ 4101388 w 4101388"/>
              <a:gd name="connsiteY2" fmla="*/ 3586638 h 3586638"/>
              <a:gd name="connsiteX3" fmla="*/ 0 w 4101388"/>
              <a:gd name="connsiteY3" fmla="*/ 3586638 h 3586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01388" h="3586638">
                <a:moveTo>
                  <a:pt x="0" y="0"/>
                </a:moveTo>
                <a:lnTo>
                  <a:pt x="4101388" y="0"/>
                </a:lnTo>
                <a:lnTo>
                  <a:pt x="4101388" y="3586638"/>
                </a:lnTo>
                <a:lnTo>
                  <a:pt x="0" y="3586638"/>
                </a:lnTo>
                <a:close/>
              </a:path>
            </a:pathLst>
          </a:custGeom>
          <a:solidFill>
            <a:schemeClr val="tx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4619F24E-8B3A-4297-9998-22A22A8D8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22378" y="767584"/>
            <a:ext cx="3969623" cy="3341337"/>
          </a:xfrm>
          <a:custGeom>
            <a:avLst/>
            <a:gdLst>
              <a:gd name="connsiteX0" fmla="*/ 2503404 w 3969623"/>
              <a:gd name="connsiteY0" fmla="*/ 0 h 3341337"/>
              <a:gd name="connsiteX1" fmla="*/ 3629491 w 3969623"/>
              <a:gd name="connsiteY1" fmla="*/ 318 h 3341337"/>
              <a:gd name="connsiteX2" fmla="*/ 3969623 w 3969623"/>
              <a:gd name="connsiteY2" fmla="*/ 564 h 3341337"/>
              <a:gd name="connsiteX3" fmla="*/ 3969623 w 3969623"/>
              <a:gd name="connsiteY3" fmla="*/ 3328636 h 3341337"/>
              <a:gd name="connsiteX4" fmla="*/ 3844054 w 3969623"/>
              <a:gd name="connsiteY4" fmla="*/ 3328636 h 3341337"/>
              <a:gd name="connsiteX5" fmla="*/ 3799134 w 3969623"/>
              <a:gd name="connsiteY5" fmla="*/ 3328636 h 3341337"/>
              <a:gd name="connsiteX6" fmla="*/ 3774045 w 3969623"/>
              <a:gd name="connsiteY6" fmla="*/ 3333311 h 3341337"/>
              <a:gd name="connsiteX7" fmla="*/ 3748393 w 3969623"/>
              <a:gd name="connsiteY7" fmla="*/ 3338669 h 3341337"/>
              <a:gd name="connsiteX8" fmla="*/ 3723673 w 3969623"/>
              <a:gd name="connsiteY8" fmla="*/ 3340979 h 3341337"/>
              <a:gd name="connsiteX9" fmla="*/ 3704643 w 3969623"/>
              <a:gd name="connsiteY9" fmla="*/ 3341337 h 3341337"/>
              <a:gd name="connsiteX10" fmla="*/ 3684707 w 3969623"/>
              <a:gd name="connsiteY10" fmla="*/ 3338175 h 3341337"/>
              <a:gd name="connsiteX11" fmla="*/ 3671249 w 3969623"/>
              <a:gd name="connsiteY11" fmla="*/ 3339491 h 3341337"/>
              <a:gd name="connsiteX12" fmla="*/ 3646184 w 3969623"/>
              <a:gd name="connsiteY12" fmla="*/ 3336102 h 3341337"/>
              <a:gd name="connsiteX13" fmla="*/ 3609517 w 3969623"/>
              <a:gd name="connsiteY13" fmla="*/ 3332981 h 3341337"/>
              <a:gd name="connsiteX14" fmla="*/ 3584278 w 3969623"/>
              <a:gd name="connsiteY14" fmla="*/ 3329654 h 3341337"/>
              <a:gd name="connsiteX15" fmla="*/ 3579411 w 3969623"/>
              <a:gd name="connsiteY15" fmla="*/ 3328636 h 3341337"/>
              <a:gd name="connsiteX16" fmla="*/ 3414252 w 3969623"/>
              <a:gd name="connsiteY16" fmla="*/ 3328636 h 3341337"/>
              <a:gd name="connsiteX17" fmla="*/ 3402069 w 3969623"/>
              <a:gd name="connsiteY17" fmla="*/ 3329774 h 3341337"/>
              <a:gd name="connsiteX18" fmla="*/ 3360966 w 3969623"/>
              <a:gd name="connsiteY18" fmla="*/ 3328636 h 3341337"/>
              <a:gd name="connsiteX19" fmla="*/ 3354997 w 3969623"/>
              <a:gd name="connsiteY19" fmla="*/ 3330187 h 3341337"/>
              <a:gd name="connsiteX20" fmla="*/ 3314812 w 3969623"/>
              <a:gd name="connsiteY20" fmla="*/ 3328636 h 3341337"/>
              <a:gd name="connsiteX21" fmla="*/ 3270783 w 3969623"/>
              <a:gd name="connsiteY21" fmla="*/ 3329953 h 3341337"/>
              <a:gd name="connsiteX22" fmla="*/ 3267496 w 3969623"/>
              <a:gd name="connsiteY22" fmla="*/ 3333493 h 3341337"/>
              <a:gd name="connsiteX23" fmla="*/ 3257840 w 3969623"/>
              <a:gd name="connsiteY23" fmla="*/ 3333805 h 3341337"/>
              <a:gd name="connsiteX24" fmla="*/ 3242639 w 3969623"/>
              <a:gd name="connsiteY24" fmla="*/ 3333737 h 3341337"/>
              <a:gd name="connsiteX25" fmla="*/ 3208588 w 3969623"/>
              <a:gd name="connsiteY25" fmla="*/ 3330021 h 3341337"/>
              <a:gd name="connsiteX26" fmla="*/ 18958 w 3969623"/>
              <a:gd name="connsiteY26" fmla="*/ 3332218 h 3341337"/>
              <a:gd name="connsiteX27" fmla="*/ 2168 w 3969623"/>
              <a:gd name="connsiteY27" fmla="*/ 3321716 h 3341337"/>
              <a:gd name="connsiteX28" fmla="*/ 0 w 3969623"/>
              <a:gd name="connsiteY28" fmla="*/ 3313040 h 3341337"/>
              <a:gd name="connsiteX29" fmla="*/ 488 w 3969623"/>
              <a:gd name="connsiteY29" fmla="*/ 20326 h 3341337"/>
              <a:gd name="connsiteX30" fmla="*/ 29036 w 3969623"/>
              <a:gd name="connsiteY30" fmla="*/ 2259 h 3341337"/>
              <a:gd name="connsiteX31" fmla="*/ 2503404 w 3969623"/>
              <a:gd name="connsiteY31" fmla="*/ 0 h 334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969623" h="3341337">
                <a:moveTo>
                  <a:pt x="2503404" y="0"/>
                </a:moveTo>
                <a:cubicBezTo>
                  <a:pt x="2889577" y="0"/>
                  <a:pt x="3275751" y="106"/>
                  <a:pt x="3629491" y="318"/>
                </a:cubicBezTo>
                <a:lnTo>
                  <a:pt x="3969623" y="564"/>
                </a:lnTo>
                <a:lnTo>
                  <a:pt x="3969623" y="3328636"/>
                </a:lnTo>
                <a:lnTo>
                  <a:pt x="3844054" y="3328636"/>
                </a:lnTo>
                <a:lnTo>
                  <a:pt x="3799134" y="3328636"/>
                </a:lnTo>
                <a:lnTo>
                  <a:pt x="3774045" y="3333311"/>
                </a:lnTo>
                <a:cubicBezTo>
                  <a:pt x="3763951" y="3329573"/>
                  <a:pt x="3756570" y="3336883"/>
                  <a:pt x="3748393" y="3338669"/>
                </a:cubicBezTo>
                <a:lnTo>
                  <a:pt x="3723673" y="3340979"/>
                </a:lnTo>
                <a:cubicBezTo>
                  <a:pt x="3717330" y="3341099"/>
                  <a:pt x="3710986" y="3341218"/>
                  <a:pt x="3704643" y="3341337"/>
                </a:cubicBezTo>
                <a:lnTo>
                  <a:pt x="3684707" y="3338175"/>
                </a:lnTo>
                <a:cubicBezTo>
                  <a:pt x="3679140" y="3337868"/>
                  <a:pt x="3677669" y="3339836"/>
                  <a:pt x="3671249" y="3339491"/>
                </a:cubicBezTo>
                <a:lnTo>
                  <a:pt x="3646184" y="3336102"/>
                </a:lnTo>
                <a:lnTo>
                  <a:pt x="3609517" y="3332981"/>
                </a:lnTo>
                <a:lnTo>
                  <a:pt x="3584278" y="3329654"/>
                </a:lnTo>
                <a:lnTo>
                  <a:pt x="3579411" y="3328636"/>
                </a:lnTo>
                <a:lnTo>
                  <a:pt x="3414252" y="3328636"/>
                </a:lnTo>
                <a:lnTo>
                  <a:pt x="3402069" y="3329774"/>
                </a:lnTo>
                <a:cubicBezTo>
                  <a:pt x="3388369" y="3329395"/>
                  <a:pt x="3374667" y="3329016"/>
                  <a:pt x="3360966" y="3328636"/>
                </a:cubicBezTo>
                <a:lnTo>
                  <a:pt x="3354997" y="3330187"/>
                </a:lnTo>
                <a:lnTo>
                  <a:pt x="3314812" y="3328636"/>
                </a:lnTo>
                <a:cubicBezTo>
                  <a:pt x="3301504" y="3328855"/>
                  <a:pt x="3278445" y="3328509"/>
                  <a:pt x="3270783" y="3329953"/>
                </a:cubicBezTo>
                <a:lnTo>
                  <a:pt x="3267496" y="3333493"/>
                </a:lnTo>
                <a:cubicBezTo>
                  <a:pt x="3264277" y="3333597"/>
                  <a:pt x="3261059" y="3333701"/>
                  <a:pt x="3257840" y="3333805"/>
                </a:cubicBezTo>
                <a:cubicBezTo>
                  <a:pt x="3257133" y="3333534"/>
                  <a:pt x="3243213" y="3333759"/>
                  <a:pt x="3242639" y="3333737"/>
                </a:cubicBezTo>
                <a:lnTo>
                  <a:pt x="3208588" y="3330021"/>
                </a:lnTo>
                <a:lnTo>
                  <a:pt x="18958" y="3332218"/>
                </a:lnTo>
                <a:cubicBezTo>
                  <a:pt x="9317" y="3328717"/>
                  <a:pt x="7765" y="3327755"/>
                  <a:pt x="2168" y="3321716"/>
                </a:cubicBezTo>
                <a:lnTo>
                  <a:pt x="0" y="3313040"/>
                </a:lnTo>
                <a:lnTo>
                  <a:pt x="488" y="20326"/>
                </a:lnTo>
                <a:cubicBezTo>
                  <a:pt x="533" y="10358"/>
                  <a:pt x="13288" y="2284"/>
                  <a:pt x="29036" y="2259"/>
                </a:cubicBezTo>
                <a:cubicBezTo>
                  <a:pt x="443809" y="753"/>
                  <a:pt x="1473607" y="0"/>
                  <a:pt x="2503404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67F9DA9-5521-4A58-9B23-C108A3A24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5922">
            <a:off x="4045870" y="920324"/>
            <a:ext cx="4671962" cy="3585176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CF2B5AB8-A75C-49F7-8DF4-3342BF3C8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365922" flipV="1">
            <a:off x="4711462" y="491088"/>
            <a:ext cx="3339974" cy="4438328"/>
          </a:xfrm>
          <a:custGeom>
            <a:avLst/>
            <a:gdLst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1367050 w 5228120"/>
              <a:gd name="connsiteY32" fmla="*/ 4957256 h 4957903"/>
              <a:gd name="connsiteX33" fmla="*/ 44266 w 5228120"/>
              <a:gd name="connsiteY33" fmla="*/ 4957256 h 4957903"/>
              <a:gd name="connsiteX34" fmla="*/ 19873 w 5228120"/>
              <a:gd name="connsiteY34" fmla="*/ 4940773 h 4957903"/>
              <a:gd name="connsiteX35" fmla="*/ 19873 w 5228120"/>
              <a:gd name="connsiteY35" fmla="*/ 4191718 h 4957903"/>
              <a:gd name="connsiteX36" fmla="*/ 13009 w 5228120"/>
              <a:gd name="connsiteY36" fmla="*/ 4167267 h 4957903"/>
              <a:gd name="connsiteX37" fmla="*/ 19873 w 5228120"/>
              <a:gd name="connsiteY37" fmla="*/ 4142119 h 4957903"/>
              <a:gd name="connsiteX38" fmla="*/ 19873 w 5228120"/>
              <a:gd name="connsiteY38" fmla="*/ 3806985 h 4957903"/>
              <a:gd name="connsiteX39" fmla="*/ 19873 w 5228120"/>
              <a:gd name="connsiteY39" fmla="*/ 3762500 h 4957903"/>
              <a:gd name="connsiteX40" fmla="*/ 12558 w 5228120"/>
              <a:gd name="connsiteY40" fmla="*/ 3737654 h 4957903"/>
              <a:gd name="connsiteX41" fmla="*/ 4175 w 5228120"/>
              <a:gd name="connsiteY41" fmla="*/ 3712250 h 4957903"/>
              <a:gd name="connsiteX42" fmla="*/ 560 w 5228120"/>
              <a:gd name="connsiteY42" fmla="*/ 3687770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44266 w 5228120"/>
              <a:gd name="connsiteY32" fmla="*/ 4957256 h 4957903"/>
              <a:gd name="connsiteX33" fmla="*/ 19873 w 5228120"/>
              <a:gd name="connsiteY33" fmla="*/ 4940773 h 4957903"/>
              <a:gd name="connsiteX34" fmla="*/ 19873 w 5228120"/>
              <a:gd name="connsiteY34" fmla="*/ 4191718 h 4957903"/>
              <a:gd name="connsiteX35" fmla="*/ 13009 w 5228120"/>
              <a:gd name="connsiteY35" fmla="*/ 4167267 h 4957903"/>
              <a:gd name="connsiteX36" fmla="*/ 19873 w 5228120"/>
              <a:gd name="connsiteY36" fmla="*/ 4142119 h 4957903"/>
              <a:gd name="connsiteX37" fmla="*/ 19873 w 5228120"/>
              <a:gd name="connsiteY37" fmla="*/ 3806985 h 4957903"/>
              <a:gd name="connsiteX38" fmla="*/ 19873 w 5228120"/>
              <a:gd name="connsiteY38" fmla="*/ 3762500 h 4957903"/>
              <a:gd name="connsiteX39" fmla="*/ 12558 w 5228120"/>
              <a:gd name="connsiteY39" fmla="*/ 3737654 h 4957903"/>
              <a:gd name="connsiteX40" fmla="*/ 4175 w 5228120"/>
              <a:gd name="connsiteY40" fmla="*/ 3712250 h 4957903"/>
              <a:gd name="connsiteX41" fmla="*/ 560 w 5228120"/>
              <a:gd name="connsiteY41" fmla="*/ 3687770 h 4957903"/>
              <a:gd name="connsiteX42" fmla="*/ 0 w 5228120"/>
              <a:gd name="connsiteY42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3871237 w 5228120"/>
              <a:gd name="connsiteY22" fmla="*/ 0 h 4957903"/>
              <a:gd name="connsiteX23" fmla="*/ 3872793 w 5228120"/>
              <a:gd name="connsiteY23" fmla="*/ 647 h 4957903"/>
              <a:gd name="connsiteX24" fmla="*/ 5196316 w 5228120"/>
              <a:gd name="connsiteY24" fmla="*/ 647 h 4957903"/>
              <a:gd name="connsiteX25" fmla="*/ 5224586 w 5228120"/>
              <a:gd name="connsiteY25" fmla="*/ 28919 h 4957903"/>
              <a:gd name="connsiteX26" fmla="*/ 5224586 w 5228120"/>
              <a:gd name="connsiteY26" fmla="*/ 4929710 h 4957903"/>
              <a:gd name="connsiteX27" fmla="*/ 5196315 w 5228120"/>
              <a:gd name="connsiteY27" fmla="*/ 4957902 h 4957903"/>
              <a:gd name="connsiteX28" fmla="*/ 5157924 w 5228120"/>
              <a:gd name="connsiteY28" fmla="*/ 4957902 h 4957903"/>
              <a:gd name="connsiteX29" fmla="*/ 5157922 w 5228120"/>
              <a:gd name="connsiteY29" fmla="*/ 4957903 h 4957903"/>
              <a:gd name="connsiteX30" fmla="*/ 1369345 w 5228120"/>
              <a:gd name="connsiteY30" fmla="*/ 4957903 h 4957903"/>
              <a:gd name="connsiteX31" fmla="*/ 44266 w 5228120"/>
              <a:gd name="connsiteY31" fmla="*/ 4957256 h 4957903"/>
              <a:gd name="connsiteX32" fmla="*/ 19873 w 5228120"/>
              <a:gd name="connsiteY32" fmla="*/ 4940773 h 4957903"/>
              <a:gd name="connsiteX33" fmla="*/ 19873 w 5228120"/>
              <a:gd name="connsiteY33" fmla="*/ 4191718 h 4957903"/>
              <a:gd name="connsiteX34" fmla="*/ 13009 w 5228120"/>
              <a:gd name="connsiteY34" fmla="*/ 4167267 h 4957903"/>
              <a:gd name="connsiteX35" fmla="*/ 19873 w 5228120"/>
              <a:gd name="connsiteY35" fmla="*/ 4142119 h 4957903"/>
              <a:gd name="connsiteX36" fmla="*/ 19873 w 5228120"/>
              <a:gd name="connsiteY36" fmla="*/ 3806985 h 4957903"/>
              <a:gd name="connsiteX37" fmla="*/ 19873 w 5228120"/>
              <a:gd name="connsiteY37" fmla="*/ 3762500 h 4957903"/>
              <a:gd name="connsiteX38" fmla="*/ 12558 w 5228120"/>
              <a:gd name="connsiteY38" fmla="*/ 3737654 h 4957903"/>
              <a:gd name="connsiteX39" fmla="*/ 4175 w 5228120"/>
              <a:gd name="connsiteY39" fmla="*/ 3712250 h 4957903"/>
              <a:gd name="connsiteX40" fmla="*/ 560 w 5228120"/>
              <a:gd name="connsiteY40" fmla="*/ 3687770 h 4957903"/>
              <a:gd name="connsiteX41" fmla="*/ 0 w 5228120"/>
              <a:gd name="connsiteY41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3871237 w 5228120"/>
              <a:gd name="connsiteY21" fmla="*/ 0 h 4957903"/>
              <a:gd name="connsiteX22" fmla="*/ 3872793 w 5228120"/>
              <a:gd name="connsiteY22" fmla="*/ 647 h 4957903"/>
              <a:gd name="connsiteX23" fmla="*/ 5196316 w 5228120"/>
              <a:gd name="connsiteY23" fmla="*/ 647 h 4957903"/>
              <a:gd name="connsiteX24" fmla="*/ 5224586 w 5228120"/>
              <a:gd name="connsiteY24" fmla="*/ 28919 h 4957903"/>
              <a:gd name="connsiteX25" fmla="*/ 5224586 w 5228120"/>
              <a:gd name="connsiteY25" fmla="*/ 4929710 h 4957903"/>
              <a:gd name="connsiteX26" fmla="*/ 5196315 w 5228120"/>
              <a:gd name="connsiteY26" fmla="*/ 4957902 h 4957903"/>
              <a:gd name="connsiteX27" fmla="*/ 5157924 w 5228120"/>
              <a:gd name="connsiteY27" fmla="*/ 4957902 h 4957903"/>
              <a:gd name="connsiteX28" fmla="*/ 5157922 w 5228120"/>
              <a:gd name="connsiteY28" fmla="*/ 4957903 h 4957903"/>
              <a:gd name="connsiteX29" fmla="*/ 1369345 w 5228120"/>
              <a:gd name="connsiteY29" fmla="*/ 4957903 h 4957903"/>
              <a:gd name="connsiteX30" fmla="*/ 44266 w 5228120"/>
              <a:gd name="connsiteY30" fmla="*/ 4957256 h 4957903"/>
              <a:gd name="connsiteX31" fmla="*/ 19873 w 5228120"/>
              <a:gd name="connsiteY31" fmla="*/ 4940773 h 4957903"/>
              <a:gd name="connsiteX32" fmla="*/ 19873 w 5228120"/>
              <a:gd name="connsiteY32" fmla="*/ 4191718 h 4957903"/>
              <a:gd name="connsiteX33" fmla="*/ 13009 w 5228120"/>
              <a:gd name="connsiteY33" fmla="*/ 4167267 h 4957903"/>
              <a:gd name="connsiteX34" fmla="*/ 19873 w 5228120"/>
              <a:gd name="connsiteY34" fmla="*/ 4142119 h 4957903"/>
              <a:gd name="connsiteX35" fmla="*/ 19873 w 5228120"/>
              <a:gd name="connsiteY35" fmla="*/ 3806985 h 4957903"/>
              <a:gd name="connsiteX36" fmla="*/ 19873 w 5228120"/>
              <a:gd name="connsiteY36" fmla="*/ 3762500 h 4957903"/>
              <a:gd name="connsiteX37" fmla="*/ 12558 w 5228120"/>
              <a:gd name="connsiteY37" fmla="*/ 3737654 h 4957903"/>
              <a:gd name="connsiteX38" fmla="*/ 4175 w 5228120"/>
              <a:gd name="connsiteY38" fmla="*/ 3712250 h 4957903"/>
              <a:gd name="connsiteX39" fmla="*/ 560 w 5228120"/>
              <a:gd name="connsiteY39" fmla="*/ 3687770 h 4957903"/>
              <a:gd name="connsiteX40" fmla="*/ 0 w 5228120"/>
              <a:gd name="connsiteY40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3872793 w 5228120"/>
              <a:gd name="connsiteY21" fmla="*/ 647 h 4957903"/>
              <a:gd name="connsiteX22" fmla="*/ 5196316 w 5228120"/>
              <a:gd name="connsiteY22" fmla="*/ 647 h 4957903"/>
              <a:gd name="connsiteX23" fmla="*/ 5224586 w 5228120"/>
              <a:gd name="connsiteY23" fmla="*/ 28919 h 4957903"/>
              <a:gd name="connsiteX24" fmla="*/ 5224586 w 5228120"/>
              <a:gd name="connsiteY24" fmla="*/ 4929710 h 4957903"/>
              <a:gd name="connsiteX25" fmla="*/ 5196315 w 5228120"/>
              <a:gd name="connsiteY25" fmla="*/ 4957902 h 4957903"/>
              <a:gd name="connsiteX26" fmla="*/ 5157924 w 5228120"/>
              <a:gd name="connsiteY26" fmla="*/ 4957902 h 4957903"/>
              <a:gd name="connsiteX27" fmla="*/ 5157922 w 5228120"/>
              <a:gd name="connsiteY27" fmla="*/ 4957903 h 4957903"/>
              <a:gd name="connsiteX28" fmla="*/ 1369345 w 5228120"/>
              <a:gd name="connsiteY28" fmla="*/ 4957903 h 4957903"/>
              <a:gd name="connsiteX29" fmla="*/ 44266 w 5228120"/>
              <a:gd name="connsiteY29" fmla="*/ 4957256 h 4957903"/>
              <a:gd name="connsiteX30" fmla="*/ 19873 w 5228120"/>
              <a:gd name="connsiteY30" fmla="*/ 4940773 h 4957903"/>
              <a:gd name="connsiteX31" fmla="*/ 19873 w 5228120"/>
              <a:gd name="connsiteY31" fmla="*/ 4191718 h 4957903"/>
              <a:gd name="connsiteX32" fmla="*/ 13009 w 5228120"/>
              <a:gd name="connsiteY32" fmla="*/ 4167267 h 4957903"/>
              <a:gd name="connsiteX33" fmla="*/ 19873 w 5228120"/>
              <a:gd name="connsiteY33" fmla="*/ 4142119 h 4957903"/>
              <a:gd name="connsiteX34" fmla="*/ 19873 w 5228120"/>
              <a:gd name="connsiteY34" fmla="*/ 3806985 h 4957903"/>
              <a:gd name="connsiteX35" fmla="*/ 19873 w 5228120"/>
              <a:gd name="connsiteY35" fmla="*/ 3762500 h 4957903"/>
              <a:gd name="connsiteX36" fmla="*/ 12558 w 5228120"/>
              <a:gd name="connsiteY36" fmla="*/ 3737654 h 4957903"/>
              <a:gd name="connsiteX37" fmla="*/ 4175 w 5228120"/>
              <a:gd name="connsiteY37" fmla="*/ 3712250 h 4957903"/>
              <a:gd name="connsiteX38" fmla="*/ 560 w 5228120"/>
              <a:gd name="connsiteY38" fmla="*/ 3687770 h 4957903"/>
              <a:gd name="connsiteX39" fmla="*/ 0 w 5228120"/>
              <a:gd name="connsiteY39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5196316 w 5228120"/>
              <a:gd name="connsiteY21" fmla="*/ 647 h 4957903"/>
              <a:gd name="connsiteX22" fmla="*/ 5224586 w 5228120"/>
              <a:gd name="connsiteY22" fmla="*/ 28919 h 4957903"/>
              <a:gd name="connsiteX23" fmla="*/ 5224586 w 5228120"/>
              <a:gd name="connsiteY23" fmla="*/ 4929710 h 4957903"/>
              <a:gd name="connsiteX24" fmla="*/ 5196315 w 5228120"/>
              <a:gd name="connsiteY24" fmla="*/ 4957902 h 4957903"/>
              <a:gd name="connsiteX25" fmla="*/ 5157924 w 5228120"/>
              <a:gd name="connsiteY25" fmla="*/ 4957902 h 4957903"/>
              <a:gd name="connsiteX26" fmla="*/ 5157922 w 5228120"/>
              <a:gd name="connsiteY26" fmla="*/ 4957903 h 4957903"/>
              <a:gd name="connsiteX27" fmla="*/ 1369345 w 5228120"/>
              <a:gd name="connsiteY27" fmla="*/ 4957903 h 4957903"/>
              <a:gd name="connsiteX28" fmla="*/ 44266 w 5228120"/>
              <a:gd name="connsiteY28" fmla="*/ 4957256 h 4957903"/>
              <a:gd name="connsiteX29" fmla="*/ 19873 w 5228120"/>
              <a:gd name="connsiteY29" fmla="*/ 4940773 h 4957903"/>
              <a:gd name="connsiteX30" fmla="*/ 19873 w 5228120"/>
              <a:gd name="connsiteY30" fmla="*/ 4191718 h 4957903"/>
              <a:gd name="connsiteX31" fmla="*/ 13009 w 5228120"/>
              <a:gd name="connsiteY31" fmla="*/ 4167267 h 4957903"/>
              <a:gd name="connsiteX32" fmla="*/ 19873 w 5228120"/>
              <a:gd name="connsiteY32" fmla="*/ 4142119 h 4957903"/>
              <a:gd name="connsiteX33" fmla="*/ 19873 w 5228120"/>
              <a:gd name="connsiteY33" fmla="*/ 3806985 h 4957903"/>
              <a:gd name="connsiteX34" fmla="*/ 19873 w 5228120"/>
              <a:gd name="connsiteY34" fmla="*/ 3762500 h 4957903"/>
              <a:gd name="connsiteX35" fmla="*/ 12558 w 5228120"/>
              <a:gd name="connsiteY35" fmla="*/ 3737654 h 4957903"/>
              <a:gd name="connsiteX36" fmla="*/ 4175 w 5228120"/>
              <a:gd name="connsiteY36" fmla="*/ 3712250 h 4957903"/>
              <a:gd name="connsiteX37" fmla="*/ 560 w 5228120"/>
              <a:gd name="connsiteY37" fmla="*/ 3687770 h 4957903"/>
              <a:gd name="connsiteX38" fmla="*/ 0 w 5228120"/>
              <a:gd name="connsiteY38" fmla="*/ 3668924 h 4957903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1369345 w 5228120"/>
              <a:gd name="connsiteY26" fmla="*/ 4957739 h 4957739"/>
              <a:gd name="connsiteX27" fmla="*/ 44266 w 5228120"/>
              <a:gd name="connsiteY27" fmla="*/ 4957092 h 4957739"/>
              <a:gd name="connsiteX28" fmla="*/ 19873 w 5228120"/>
              <a:gd name="connsiteY28" fmla="*/ 4940609 h 4957739"/>
              <a:gd name="connsiteX29" fmla="*/ 19873 w 5228120"/>
              <a:gd name="connsiteY29" fmla="*/ 4191554 h 4957739"/>
              <a:gd name="connsiteX30" fmla="*/ 13009 w 5228120"/>
              <a:gd name="connsiteY30" fmla="*/ 4167103 h 4957739"/>
              <a:gd name="connsiteX31" fmla="*/ 19873 w 5228120"/>
              <a:gd name="connsiteY31" fmla="*/ 4141955 h 4957739"/>
              <a:gd name="connsiteX32" fmla="*/ 19873 w 5228120"/>
              <a:gd name="connsiteY32" fmla="*/ 3806821 h 4957739"/>
              <a:gd name="connsiteX33" fmla="*/ 19873 w 5228120"/>
              <a:gd name="connsiteY33" fmla="*/ 3762336 h 4957739"/>
              <a:gd name="connsiteX34" fmla="*/ 12558 w 5228120"/>
              <a:gd name="connsiteY34" fmla="*/ 3737490 h 4957739"/>
              <a:gd name="connsiteX35" fmla="*/ 4175 w 5228120"/>
              <a:gd name="connsiteY35" fmla="*/ 3712086 h 4957739"/>
              <a:gd name="connsiteX36" fmla="*/ 560 w 5228120"/>
              <a:gd name="connsiteY36" fmla="*/ 3687606 h 4957739"/>
              <a:gd name="connsiteX37" fmla="*/ 0 w 5228120"/>
              <a:gd name="connsiteY37" fmla="*/ 3668760 h 4957739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44266 w 5228120"/>
              <a:gd name="connsiteY26" fmla="*/ 4957092 h 4957739"/>
              <a:gd name="connsiteX27" fmla="*/ 19873 w 5228120"/>
              <a:gd name="connsiteY27" fmla="*/ 4940609 h 4957739"/>
              <a:gd name="connsiteX28" fmla="*/ 19873 w 5228120"/>
              <a:gd name="connsiteY28" fmla="*/ 4191554 h 4957739"/>
              <a:gd name="connsiteX29" fmla="*/ 13009 w 5228120"/>
              <a:gd name="connsiteY29" fmla="*/ 4167103 h 4957739"/>
              <a:gd name="connsiteX30" fmla="*/ 19873 w 5228120"/>
              <a:gd name="connsiteY30" fmla="*/ 4141955 h 4957739"/>
              <a:gd name="connsiteX31" fmla="*/ 19873 w 5228120"/>
              <a:gd name="connsiteY31" fmla="*/ 3806821 h 4957739"/>
              <a:gd name="connsiteX32" fmla="*/ 19873 w 5228120"/>
              <a:gd name="connsiteY32" fmla="*/ 3762336 h 4957739"/>
              <a:gd name="connsiteX33" fmla="*/ 12558 w 5228120"/>
              <a:gd name="connsiteY33" fmla="*/ 3737490 h 4957739"/>
              <a:gd name="connsiteX34" fmla="*/ 4175 w 5228120"/>
              <a:gd name="connsiteY34" fmla="*/ 3712086 h 4957739"/>
              <a:gd name="connsiteX35" fmla="*/ 560 w 5228120"/>
              <a:gd name="connsiteY35" fmla="*/ 3687606 h 4957739"/>
              <a:gd name="connsiteX36" fmla="*/ 0 w 5228120"/>
              <a:gd name="connsiteY36" fmla="*/ 3668760 h 495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28120" h="4957739">
                <a:moveTo>
                  <a:pt x="0" y="3668760"/>
                </a:moveTo>
                <a:lnTo>
                  <a:pt x="4948" y="3649017"/>
                </a:lnTo>
                <a:cubicBezTo>
                  <a:pt x="5428" y="3643504"/>
                  <a:pt x="2348" y="3642047"/>
                  <a:pt x="2889" y="3635689"/>
                </a:cubicBezTo>
                <a:lnTo>
                  <a:pt x="8191" y="3610867"/>
                </a:lnTo>
                <a:lnTo>
                  <a:pt x="13074" y="3574556"/>
                </a:lnTo>
                <a:lnTo>
                  <a:pt x="18280" y="3549561"/>
                </a:lnTo>
                <a:lnTo>
                  <a:pt x="19873" y="3544741"/>
                </a:lnTo>
                <a:lnTo>
                  <a:pt x="19873" y="3381182"/>
                </a:lnTo>
                <a:lnTo>
                  <a:pt x="18092" y="3369117"/>
                </a:lnTo>
                <a:cubicBezTo>
                  <a:pt x="18686" y="3355549"/>
                  <a:pt x="19279" y="3341980"/>
                  <a:pt x="19873" y="3328412"/>
                </a:cubicBezTo>
                <a:lnTo>
                  <a:pt x="17446" y="3322501"/>
                </a:lnTo>
                <a:lnTo>
                  <a:pt x="19873" y="3282705"/>
                </a:lnTo>
                <a:cubicBezTo>
                  <a:pt x="19530" y="3269526"/>
                  <a:pt x="20072" y="3246690"/>
                  <a:pt x="17812" y="3239103"/>
                </a:cubicBezTo>
                <a:lnTo>
                  <a:pt x="12273" y="3235847"/>
                </a:lnTo>
                <a:cubicBezTo>
                  <a:pt x="12111" y="3232660"/>
                  <a:pt x="11948" y="3229472"/>
                  <a:pt x="11786" y="3226285"/>
                </a:cubicBezTo>
                <a:cubicBezTo>
                  <a:pt x="12210" y="3225585"/>
                  <a:pt x="11857" y="3211799"/>
                  <a:pt x="11892" y="3211231"/>
                </a:cubicBezTo>
                <a:lnTo>
                  <a:pt x="17706" y="3177510"/>
                </a:lnTo>
                <a:lnTo>
                  <a:pt x="14268" y="18774"/>
                </a:lnTo>
                <a:cubicBezTo>
                  <a:pt x="19746" y="9227"/>
                  <a:pt x="21251" y="7690"/>
                  <a:pt x="30700" y="2147"/>
                </a:cubicBezTo>
                <a:lnTo>
                  <a:pt x="44276" y="0"/>
                </a:lnTo>
                <a:lnTo>
                  <a:pt x="5196316" y="483"/>
                </a:lnTo>
                <a:cubicBezTo>
                  <a:pt x="5211913" y="528"/>
                  <a:pt x="5224547" y="13159"/>
                  <a:pt x="5224586" y="28755"/>
                </a:cubicBezTo>
                <a:cubicBezTo>
                  <a:pt x="5229299" y="850266"/>
                  <a:pt x="5229298" y="4108050"/>
                  <a:pt x="5224586" y="4929546"/>
                </a:cubicBezTo>
                <a:cubicBezTo>
                  <a:pt x="5224498" y="4945112"/>
                  <a:pt x="5211880" y="4957697"/>
                  <a:pt x="5196315" y="4957738"/>
                </a:cubicBezTo>
                <a:lnTo>
                  <a:pt x="5157924" y="4957738"/>
                </a:lnTo>
                <a:cubicBezTo>
                  <a:pt x="5157923" y="4957738"/>
                  <a:pt x="5157923" y="4957739"/>
                  <a:pt x="5157922" y="4957739"/>
                </a:cubicBezTo>
                <a:lnTo>
                  <a:pt x="44266" y="4957092"/>
                </a:lnTo>
                <a:cubicBezTo>
                  <a:pt x="30798" y="4957039"/>
                  <a:pt x="19909" y="4949683"/>
                  <a:pt x="19873" y="4940609"/>
                </a:cubicBezTo>
                <a:lnTo>
                  <a:pt x="19873" y="4191554"/>
                </a:lnTo>
                <a:lnTo>
                  <a:pt x="13009" y="4167103"/>
                </a:lnTo>
                <a:cubicBezTo>
                  <a:pt x="13312" y="4153381"/>
                  <a:pt x="17586" y="4150338"/>
                  <a:pt x="19873" y="4141955"/>
                </a:cubicBezTo>
                <a:lnTo>
                  <a:pt x="19873" y="3806821"/>
                </a:lnTo>
                <a:lnTo>
                  <a:pt x="19873" y="3762336"/>
                </a:lnTo>
                <a:lnTo>
                  <a:pt x="12558" y="3737490"/>
                </a:lnTo>
                <a:cubicBezTo>
                  <a:pt x="18407" y="3727494"/>
                  <a:pt x="6970" y="3720184"/>
                  <a:pt x="4175" y="3712086"/>
                </a:cubicBezTo>
                <a:lnTo>
                  <a:pt x="560" y="3687606"/>
                </a:lnTo>
                <a:cubicBezTo>
                  <a:pt x="373" y="3681324"/>
                  <a:pt x="187" y="3675042"/>
                  <a:pt x="0" y="366876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165B8C92-2D61-44A2-857C-E6980C2A2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276252" y="16980"/>
            <a:ext cx="464589" cy="1772054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Marcador de contenido 6" descr="Imagen que contiene interior, estrella de mar, tabla, monitor&#10;&#10;Descripción generada automáticamente">
            <a:extLst>
              <a:ext uri="{FF2B5EF4-FFF2-40B4-BE49-F238E27FC236}">
                <a16:creationId xmlns:a16="http://schemas.microsoft.com/office/drawing/2014/main" id="{B6AAD54B-A33E-2F0F-4F7C-0E9D93B8F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3814">
            <a:off x="4409961" y="1227792"/>
            <a:ext cx="3951432" cy="2963574"/>
          </a:xfrm>
          <a:prstGeom prst="rect">
            <a:avLst/>
          </a:prstGeom>
        </p:spPr>
      </p:pic>
      <p:pic>
        <p:nvPicPr>
          <p:cNvPr id="5" name="Marcador de contenido 4" descr="Imagen que contiene computadora, tabla&#10;&#10;Descripción generada automáticamente">
            <a:extLst>
              <a:ext uri="{FF2B5EF4-FFF2-40B4-BE49-F238E27FC236}">
                <a16:creationId xmlns:a16="http://schemas.microsoft.com/office/drawing/2014/main" id="{873F81A8-9836-0687-907B-544EE02C43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6817838">
            <a:off x="8950365" y="1299813"/>
            <a:ext cx="2963574" cy="2222680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64995A17-E040-4E63-AD18-A5617F1791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48C1DD54-FCBE-4348-9491-4F25CFCAC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4F9869E4-58B5-469C-AEF8-6822DF1861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408A5FDB-60B2-40F6-962D-43B7CF0B47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77523551-16BB-4CE4-8720-EB8F7C733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3746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lip dir="r"/>
      </p:transition>
    </mc:Choice>
    <mc:Fallback xmlns="">
      <p:transition spd="slow" advTm="3000">
        <p:fade/>
      </p:transition>
    </mc:Fallback>
  </mc:AlternateContent>
</p:sld>
</file>

<file path=ppt/theme/theme1.xml><?xml version="1.0" encoding="utf-8"?>
<a:theme xmlns:a="http://schemas.openxmlformats.org/drawingml/2006/main" name="StreetscapeVTI">
  <a:themeElements>
    <a:clrScheme name="AnalogousFromLightSeedRightStep">
      <a:dk1>
        <a:srgbClr val="000000"/>
      </a:dk1>
      <a:lt1>
        <a:srgbClr val="FFFFFF"/>
      </a:lt1>
      <a:dk2>
        <a:srgbClr val="213B33"/>
      </a:dk2>
      <a:lt2>
        <a:srgbClr val="E8E3E2"/>
      </a:lt2>
      <a:accent1>
        <a:srgbClr val="7AA9B7"/>
      </a:accent1>
      <a:accent2>
        <a:srgbClr val="7F94BA"/>
      </a:accent2>
      <a:accent3>
        <a:srgbClr val="9996C6"/>
      </a:accent3>
      <a:accent4>
        <a:srgbClr val="9B7FBA"/>
      </a:accent4>
      <a:accent5>
        <a:srgbClr val="BF93C5"/>
      </a:accent5>
      <a:accent6>
        <a:srgbClr val="BA7FA8"/>
      </a:accent6>
      <a:hlink>
        <a:srgbClr val="AC7465"/>
      </a:hlink>
      <a:folHlink>
        <a:srgbClr val="7F7F7F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eetscapeVTI" id="{B20F88EA-96D0-4E96-9207-A1488DAC5867}" vid="{3F7E5CFE-E584-4E58-A75E-141AC45B14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83</Words>
  <Application>Microsoft Macintosh PowerPoint</Application>
  <PresentationFormat>Panorámica</PresentationFormat>
  <Paragraphs>9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Consolas</vt:lpstr>
      <vt:lpstr>Franklin Gothic Heavy</vt:lpstr>
      <vt:lpstr>StreetscapeVTI</vt:lpstr>
      <vt:lpstr>CONSTRUYENDO ANIMALES INVERTEBRADOS</vt:lpstr>
      <vt:lpstr>1º ESO A</vt:lpstr>
      <vt:lpstr>MARÍA HIGUERA, LEIRE GARCÍA, MARCOS HERRERO, JORGE SANTANA</vt:lpstr>
      <vt:lpstr>JAIME DE TERESA, NAILA RAMOS, JAVIER PEDRERO, MANUEL MARTÍNEZ, RAÚL ALONSO</vt:lpstr>
      <vt:lpstr>ÁLVARO LÓPEZ, SILVIO JOSÉ SANTANA, MARÍA ÁLVAREZ, PAULA REPISO</vt:lpstr>
      <vt:lpstr>CARMEN DÍEZ, DAVID BASTARDO, SERGIO BASTARDO, VICTOR DEL CAÑO</vt:lpstr>
      <vt:lpstr>ALEJANDRA GARCÍA, ANA LÓPEZ, ANDREA GARCÍA,  IKER DE FRUTOS</vt:lpstr>
      <vt:lpstr>ÁNGELA ÁLVAREZ, LUCÍA SÁNCHEZ, ROCÍO GONZÁLEZ, DANIELA ROMERO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CONSTRUYENDO ANIMALES INVERTEBRADOS</dc:title>
  <dc:creator>M. PILAR HERNANDEZ BLANCO</dc:creator>
  <cp:lastModifiedBy>M. PILAR HERNANDEZ BLANCO</cp:lastModifiedBy>
  <cp:revision>3</cp:revision>
  <dcterms:created xsi:type="dcterms:W3CDTF">2023-04-13T13:07:41Z</dcterms:created>
  <dcterms:modified xsi:type="dcterms:W3CDTF">2023-04-14T12:47:10Z</dcterms:modified>
</cp:coreProperties>
</file>