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3"/>
  </p:normalViewPr>
  <p:slideViewPr>
    <p:cSldViewPr snapToGrid="0">
      <p:cViewPr varScale="1">
        <p:scale>
          <a:sx n="107" d="100"/>
          <a:sy n="107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3B3C7E-BC2D-4436-8B03-AC421FA66787}"/>
              </a:ext>
            </a:extLst>
          </p:cNvPr>
          <p:cNvSpPr/>
          <p:nvPr/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66887E-4265-46F7-9DE0-605FFFC907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5130" y="1066800"/>
            <a:ext cx="8112369" cy="2073119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cap="all" spc="39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DB1A74-54F5-45CA-8922-87FFD5751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5804" y="4876802"/>
            <a:ext cx="7821637" cy="102869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BE6EF-9D0F-4ABF-B92C-E967FE3F1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AB150-954C-4F02-89AC-DA7163D7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9965" y="6245352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16270-CBD7-4ACC-BFC5-9CADE722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9B5D0C1-066E-4C02-A6B8-59FAE4A19724}"/>
              </a:ext>
            </a:extLst>
          </p:cNvPr>
          <p:cNvGrpSpPr/>
          <p:nvPr/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91360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2DC87-4B97-4A7C-BC4C-6E7724561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59FD9-57FD-4ABA-9FCD-795405253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BD40E-B0AA-47B8-900F-488A8AEC1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E623C-1E35-4485-A5B4-A71969BE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C6BB9-EF4F-465E-985B-34521F68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16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F5577-D71B-4279-B07A-62F703E5D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8367D-C35C-4023-BEBE-F834D033B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FCF8A-B8C6-496A-98A5-BBB52DB70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CDE45C10-227D-42DF-A888-EEFD3784F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3900" y="750338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214944-8898-48BC-AE6F-065DA7BBB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80478" y="4714704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4B3AAB-30C4-441D-B481-D253F8325953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DCB6176-5585-40BC-BC9C-CA625F989F1B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7C4F1D9-97D8-43DD-A319-C56367F97FCE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25E64ED-B373-4866-B5A2-E805D3168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291" y="1274475"/>
            <a:ext cx="3761832" cy="2823913"/>
          </a:xfrm>
        </p:spPr>
        <p:txBody>
          <a:bodyPr anchor="b">
            <a:normAutofit/>
          </a:bodyPr>
          <a:lstStyle>
            <a:lvl1pPr algn="ctr">
              <a:defRPr sz="3200" cap="all" spc="6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D6168-DDAE-41B2-A0D5-42185A2D0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6756" y="2730304"/>
            <a:ext cx="4383030" cy="13973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2767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825EB-71EE-41B3-89D2-47A0C7C35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62F7D-C4AD-4BD4-AAC8-F0223EE4A3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7305" y="2155369"/>
            <a:ext cx="4953000" cy="3998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0FB088-28C6-4667-8DF2-0DE32AE3E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55369"/>
            <a:ext cx="4953000" cy="3998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6095F-AE34-4E94-B722-E3A1205AE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6/13/23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6A8E6-BD94-48EA-8F35-DA0DF910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478AEF-56B8-49F5-81E8-663B1FFA0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38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F873F-001F-4254-97F3-05329E6A7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55171"/>
            <a:ext cx="10134600" cy="113551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37B575-060F-4296-A28A-93DA109F9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306" y="1801620"/>
            <a:ext cx="4849036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81A51-F4D1-4A02-9918-C416F820B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7306" y="2619103"/>
            <a:ext cx="4849036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2916D0-3DFE-455D-9888-3FDEFD3D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0108" y="1801620"/>
            <a:ext cx="4904585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93D763-0643-4A48-8007-93391C59F6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0108" y="2619103"/>
            <a:ext cx="4904585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A2D07B-3A5D-41C2-83B8-BD1AD6522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6/13/23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C1367-FE5A-4CDD-B85B-724FFFE5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2F244-23EB-4E1A-B74F-77F23F879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79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76C0A-BEF4-4DE4-A9D2-C60298FC7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67C0AC-3C98-4D68-AE72-CFFA1638C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6/13/23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A7722A-E2E4-45D2-8A20-4853ED683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6B9201-B20B-4412-B745-F2F6A914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151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C4889A-9ABE-4409-BAD8-F84C36C1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6/13/23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DA5A70-FE21-4CB6-A67B-1DC798E9E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4AD11-7FD2-432C-A6AB-395BE927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912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397CF-9CDD-4E78-8F35-A2FFE7867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94BFE-7A85-4123-B0F7-4DB1C141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6800"/>
            <a:ext cx="6172200" cy="48386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EFD6D-1929-4A73-A860-22A36FF5C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B399A5-94A1-4452-AFF0-918BDA8B1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6/13/23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589D8-DD83-406C-A77A-176D23993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46024-82ED-40EF-8846-F6CC44BC5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245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12FA-83A4-42AF-98D7-312C4C5A7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CF1DC8-2932-4C6E-BFBB-8BA1C9598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5942012" cy="4838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E0000-EF01-46A5-8A71-25FB7EA3F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1AD40B-9246-4532-9F73-5BA9061C3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6/13/23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6B9A0-5B1C-4F7B-828A-EF74E5147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2E99FB-C932-4165-A612-8B302D8F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82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B1126-542A-43AD-8078-EE3565165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A5F98B-5F32-4561-BFBC-9F6E5DA0A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28700" y="2161903"/>
            <a:ext cx="10134600" cy="3743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3D0DD-B04E-4E48-8EE1-51E46131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1352D-F9C0-4442-9601-A09A7655E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C0801-9C45-40AE-AB33-5742CDA4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56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946561-59BF-4566-AD2C-9B05C4771D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6250" y="723899"/>
            <a:ext cx="2271849" cy="5410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DF7870-6CBD-47E2-854C-68141BAA1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23900" y="723899"/>
            <a:ext cx="8302534" cy="5410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2FAF3-C106-49CB-A845-1FC7F7313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6/13/23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D5CCC-00E8-48FA-91A6-921E7B644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E1751-E7AA-406D-A977-1ACEF1FBD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98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CE7638-D991-46E7-BF2C-67D1AC829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23900"/>
            <a:ext cx="10134600" cy="12884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C6B9C-4923-4DAB-9748-D5CD289EB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2161903"/>
            <a:ext cx="10134600" cy="3969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78CF6-4B33-40E4-B881-5F4C568378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4765" y="6245032"/>
            <a:ext cx="524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E857E-F564-4539-9984-10435B614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4841" y="6245032"/>
            <a:ext cx="265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fld id="{C485584D-7D79-4248-9986-4CA35242F944}" type="datetimeFigureOut">
              <a:rPr lang="en-US" smtClean="0"/>
              <a:t>6/13/23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EABEF-B998-4B11-A878-8F492F8E39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79964" y="6245033"/>
            <a:ext cx="4112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EB54D17-3792-403D-9127-495845021D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60920 w 12192000"/>
              <a:gd name="connsiteY0" fmla="*/ 157606 h 6858000"/>
              <a:gd name="connsiteX1" fmla="*/ 160920 w 12192000"/>
              <a:gd name="connsiteY1" fmla="*/ 6700394 h 6858000"/>
              <a:gd name="connsiteX2" fmla="*/ 12031081 w 12192000"/>
              <a:gd name="connsiteY2" fmla="*/ 6700394 h 6858000"/>
              <a:gd name="connsiteX3" fmla="*/ 12031081 w 12192000"/>
              <a:gd name="connsiteY3" fmla="*/ 1576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60920" y="157606"/>
                </a:moveTo>
                <a:lnTo>
                  <a:pt x="160920" y="6700394"/>
                </a:lnTo>
                <a:lnTo>
                  <a:pt x="12031081" y="6700394"/>
                </a:lnTo>
                <a:lnTo>
                  <a:pt x="12031081" y="1576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83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Tx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-228600" algn="l" defTabSz="914400" rtl="0" eaLnBrk="1" latinLnBrk="0" hangingPunct="1">
        <a:lnSpc>
          <a:spcPct val="11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B7CFDD-E67B-4078-9BD0-D09D4200E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ídeo 3" descr="Campo de flores del cosmos">
            <a:extLst>
              <a:ext uri="{FF2B5EF4-FFF2-40B4-BE49-F238E27FC236}">
                <a16:creationId xmlns:a16="http://schemas.microsoft.com/office/drawing/2014/main" id="{07537D5C-C9A1-4362-B698-F88CFC06A3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alphaModFix/>
          </a:blip>
          <a:srcRect t="284" r="1" b="1"/>
          <a:stretch/>
        </p:blipFill>
        <p:spPr>
          <a:xfrm>
            <a:off x="-1" y="10"/>
            <a:ext cx="12192000" cy="68579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DAEF25D-C97E-48E9-B20C-FEFC2EC6E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73200"/>
            <a:ext cx="12191999" cy="53848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42000">
                <a:srgbClr val="000000">
                  <a:alpha val="41000"/>
                </a:srgbClr>
              </a:gs>
              <a:gs pos="100000">
                <a:srgbClr val="000000">
                  <a:alpha val="67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88B75B4-825C-E96C-EEF7-C3FD58C4BA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55401" y="1066800"/>
            <a:ext cx="7272408" cy="2646795"/>
          </a:xfrm>
        </p:spPr>
        <p:txBody>
          <a:bodyPr anchor="b">
            <a:normAutofit/>
          </a:bodyPr>
          <a:lstStyle/>
          <a:p>
            <a:r>
              <a:rPr lang="es-ES" b="1" dirty="0">
                <a:solidFill>
                  <a:srgbClr val="FFFFFF"/>
                </a:solidFill>
              </a:rPr>
              <a:t>CONOCIENDO A LAS FLORES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7D87C24-0D03-B75C-8ED5-66B53D6CC9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58988" y="4876803"/>
            <a:ext cx="5074022" cy="1257295"/>
          </a:xfrm>
        </p:spPr>
        <p:txBody>
          <a:bodyPr anchor="t"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1º ESO A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1B7537E-7B93-4306-B9DF-4CD583E0A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37480"/>
            <a:ext cx="867485" cy="115439"/>
            <a:chOff x="8910933" y="1861308"/>
            <a:chExt cx="867485" cy="11543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0AB796C-11E6-468E-9C0D-38940D8E2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FC9ACE4-DF02-4B56-B482-DDAD2EC09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99CC309-9401-4122-8206-A304650EFC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68030471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B33B578-A8C0-4D0F-8846-FBE386EDC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6E6C17BE-06BC-12A1-F3EB-2431750B7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kern="1200" cap="all" spc="39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LUCÍA SÁNCHEZ CASAS</a:t>
            </a:r>
          </a:p>
        </p:txBody>
      </p:sp>
      <p:pic>
        <p:nvPicPr>
          <p:cNvPr id="5" name="Marcador de contenido 4" descr="Naranja encima de una mesa&#10;&#10;Descripción generada automáticamente con confianza baja">
            <a:extLst>
              <a:ext uri="{FF2B5EF4-FFF2-40B4-BE49-F238E27FC236}">
                <a16:creationId xmlns:a16="http://schemas.microsoft.com/office/drawing/2014/main" id="{5E4D4149-3376-6951-0963-807962F7A7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5923" y="723899"/>
            <a:ext cx="4057650" cy="541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854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14:prism/>
      </p:transition>
    </mc:Choice>
    <mc:Fallback>
      <p:transition spd="slow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ED8589C-A360-BC3F-8694-4AE355FB6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kern="1200" cap="all" spc="39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ANDREA GARCÍA LÓPEZ</a:t>
            </a:r>
          </a:p>
        </p:txBody>
      </p:sp>
      <p:pic>
        <p:nvPicPr>
          <p:cNvPr id="5" name="Marcador de contenido 4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60DEDE61-E4BD-AB1C-A667-4FDFD929AA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5625"/>
          <a:stretch/>
        </p:blipFill>
        <p:spPr>
          <a:xfrm>
            <a:off x="20" y="10"/>
            <a:ext cx="6095980" cy="6857989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31393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14:prism/>
      </p:transition>
    </mc:Choice>
    <mc:Fallback>
      <p:transition spd="slow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B33B578-A8C0-4D0F-8846-FBE386EDC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E34FA952-73BC-E38F-7C40-CA400684A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kern="1200" cap="all" spc="39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JAIME DE TERESA DÍEZ</a:t>
            </a:r>
          </a:p>
        </p:txBody>
      </p:sp>
      <p:pic>
        <p:nvPicPr>
          <p:cNvPr id="5" name="Marcador de contenido 4" descr="Imagen que contiene interior, tabla, cumpleaños, refrigerador&#10;&#10;Descripción generada automáticamente">
            <a:extLst>
              <a:ext uri="{FF2B5EF4-FFF2-40B4-BE49-F238E27FC236}">
                <a16:creationId xmlns:a16="http://schemas.microsoft.com/office/drawing/2014/main" id="{1C333E35-0091-DC46-F815-7A9CCC5FAF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5923" y="723899"/>
            <a:ext cx="4057650" cy="541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87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14:prism/>
      </p:transition>
    </mc:Choice>
    <mc:Fallback>
      <p:transition spd="slow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11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6" name="Straight Connector 13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9FB365-0743-9C86-09F6-28BBBB06E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kern="1200" cap="all" spc="39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MARCOS HERRERO SÁNCHEZ</a:t>
            </a:r>
          </a:p>
        </p:txBody>
      </p:sp>
      <p:pic>
        <p:nvPicPr>
          <p:cNvPr id="5" name="Marcador de contenido 4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0CC5CD62-8CC8-879D-B216-4304682683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5625"/>
          <a:stretch/>
        </p:blipFill>
        <p:spPr>
          <a:xfrm>
            <a:off x="20" y="10"/>
            <a:ext cx="6095980" cy="6857989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43372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14:prism/>
      </p:transition>
    </mc:Choice>
    <mc:Fallback>
      <p:transition spd="slow" advTm="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B33B578-A8C0-4D0F-8846-FBE386EDC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2E4DC66C-35ED-DBEA-FA0E-848B9AFCC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kern="1200" cap="all" spc="39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DAVID BASTARDO ALDEA</a:t>
            </a:r>
          </a:p>
        </p:txBody>
      </p:sp>
      <p:pic>
        <p:nvPicPr>
          <p:cNvPr id="5" name="Marcador de contenido 4" descr="Imagen que contiene interior, tabla, pequeño, llenado&#10;&#10;Descripción generada automáticamente">
            <a:extLst>
              <a:ext uri="{FF2B5EF4-FFF2-40B4-BE49-F238E27FC236}">
                <a16:creationId xmlns:a16="http://schemas.microsoft.com/office/drawing/2014/main" id="{9F2E57D8-42E0-2013-695D-088BF50A94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5923" y="723899"/>
            <a:ext cx="4057650" cy="541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661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14:prism/>
      </p:transition>
    </mc:Choice>
    <mc:Fallback>
      <p:transition spd="slow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DA07988-D8B2-BEAF-838F-CAAB78543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kern="1200" cap="all" spc="39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PAULA REPISO MEDINA</a:t>
            </a:r>
          </a:p>
        </p:txBody>
      </p:sp>
      <p:pic>
        <p:nvPicPr>
          <p:cNvPr id="5" name="Marcador de contenido 4" descr="Imagen que contiene interior, pequeño, tabla, oso&#10;&#10;Descripción generada automáticamente">
            <a:extLst>
              <a:ext uri="{FF2B5EF4-FFF2-40B4-BE49-F238E27FC236}">
                <a16:creationId xmlns:a16="http://schemas.microsoft.com/office/drawing/2014/main" id="{52D79799-D1F8-4702-E950-959AEC8433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384" b="12241"/>
          <a:stretch/>
        </p:blipFill>
        <p:spPr>
          <a:xfrm>
            <a:off x="20" y="10"/>
            <a:ext cx="6095980" cy="6857989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04867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14:prism/>
      </p:transition>
    </mc:Choice>
    <mc:Fallback>
      <p:transition spd="slow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B33B578-A8C0-4D0F-8846-FBE386EDC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3E099052-C22C-9140-DCD9-16D6245C6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kern="1200" cap="all" spc="39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MARÍA HIGUERA RODRÍGUEZ</a:t>
            </a:r>
          </a:p>
        </p:txBody>
      </p:sp>
      <p:pic>
        <p:nvPicPr>
          <p:cNvPr id="5" name="Marcador de contenido 4" descr="Imagen que contiene interior, tabla, pequeño, verde&#10;&#10;Descripción generada automáticamente">
            <a:extLst>
              <a:ext uri="{FF2B5EF4-FFF2-40B4-BE49-F238E27FC236}">
                <a16:creationId xmlns:a16="http://schemas.microsoft.com/office/drawing/2014/main" id="{E18783E4-0963-F848-E443-43D24B4570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5923" y="723899"/>
            <a:ext cx="4057650" cy="541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438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14:prism/>
      </p:transition>
    </mc:Choice>
    <mc:Fallback>
      <p:transition spd="slow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C58F69B-AAE5-7033-7B4C-7F4907FE3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kern="1200" cap="all" spc="39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SERGIO BASTARDO ALDEA</a:t>
            </a:r>
          </a:p>
        </p:txBody>
      </p:sp>
      <p:pic>
        <p:nvPicPr>
          <p:cNvPr id="5" name="Marcador de contenido 4" descr="Imagen que contiene juguete, lego, tabla, reloj&#10;&#10;Descripción generada automáticamente">
            <a:extLst>
              <a:ext uri="{FF2B5EF4-FFF2-40B4-BE49-F238E27FC236}">
                <a16:creationId xmlns:a16="http://schemas.microsoft.com/office/drawing/2014/main" id="{6EF81A52-DE2A-2B13-7351-25AACEBE23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5625"/>
          <a:stretch/>
        </p:blipFill>
        <p:spPr>
          <a:xfrm>
            <a:off x="20" y="10"/>
            <a:ext cx="6095980" cy="6857989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66811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14:prism/>
      </p:transition>
    </mc:Choice>
    <mc:Fallback>
      <p:transition spd="slow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3B3C7E-BC2D-4436-8B03-AC421FA66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B5D0C1-066E-4C02-A6B8-59FAE4A1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B33B578-A8C0-4D0F-8846-FBE386EDC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id="{C7EA4B13-46D3-41EE-95DA-7B2100DE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4700" y="1028700"/>
            <a:ext cx="4038600" cy="484107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EEEBE1-DC7B-4168-90C6-DB88876E3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10258" y="4550150"/>
            <a:ext cx="867485" cy="115439"/>
            <a:chOff x="8910933" y="1861308"/>
            <a:chExt cx="867485" cy="11543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3418E74-781F-419C-8C63-91C14AF8D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B0F0D1C-98D5-4C46-961A-0E36168C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3E9C99B-47BB-461B-AEDE-0B227C5B2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522CE4DE-96E7-0B07-C98E-869B0640F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924" y="1398850"/>
            <a:ext cx="3282152" cy="2030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kern="1200" cap="all" spc="39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DANIELA ROMERO SANCHO</a:t>
            </a:r>
          </a:p>
        </p:txBody>
      </p:sp>
      <p:pic>
        <p:nvPicPr>
          <p:cNvPr id="5" name="Marcador de contenido 4" descr="Un florero con flores sobre una mesa&#10;&#10;Descripción generada automáticamente con confianza media">
            <a:extLst>
              <a:ext uri="{FF2B5EF4-FFF2-40B4-BE49-F238E27FC236}">
                <a16:creationId xmlns:a16="http://schemas.microsoft.com/office/drawing/2014/main" id="{90C7A3FE-9A83-288F-78D9-A207EC15EB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5923" y="723899"/>
            <a:ext cx="4057650" cy="541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77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14:prism/>
      </p:transition>
    </mc:Choice>
    <mc:Fallback>
      <p:transition spd="slow" advTm="5000">
        <p:fade/>
      </p:transition>
    </mc:Fallback>
  </mc:AlternateContent>
</p:sld>
</file>

<file path=ppt/theme/theme1.xml><?xml version="1.0" encoding="utf-8"?>
<a:theme xmlns:a="http://schemas.openxmlformats.org/drawingml/2006/main" name="AdornVTI">
  <a:themeElements>
    <a:clrScheme name="AnalogousFromRegularSeedLeftStep">
      <a:dk1>
        <a:srgbClr val="000000"/>
      </a:dk1>
      <a:lt1>
        <a:srgbClr val="FFFFFF"/>
      </a:lt1>
      <a:dk2>
        <a:srgbClr val="303920"/>
      </a:dk2>
      <a:lt2>
        <a:srgbClr val="E8E4E2"/>
      </a:lt2>
      <a:accent1>
        <a:srgbClr val="4D99C3"/>
      </a:accent1>
      <a:accent2>
        <a:srgbClr val="3BB1AA"/>
      </a:accent2>
      <a:accent3>
        <a:srgbClr val="46B37F"/>
      </a:accent3>
      <a:accent4>
        <a:srgbClr val="3BB147"/>
      </a:accent4>
      <a:accent5>
        <a:srgbClr val="68B346"/>
      </a:accent5>
      <a:accent6>
        <a:srgbClr val="8DAD39"/>
      </a:accent6>
      <a:hlink>
        <a:srgbClr val="BF6D3F"/>
      </a:hlink>
      <a:folHlink>
        <a:srgbClr val="7F7F7F"/>
      </a:folHlink>
    </a:clrScheme>
    <a:fontScheme name="Bembo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ornVTI" id="{497E3FA9-5A27-4D12-9D04-917BEF3D1303}" vid="{34192A01-61CA-4566-9818-841C607496F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35</Words>
  <Application>Microsoft Macintosh PowerPoint</Application>
  <PresentationFormat>Panorámica</PresentationFormat>
  <Paragraphs>11</Paragraphs>
  <Slides>10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Bembo</vt:lpstr>
      <vt:lpstr>AdornVTI</vt:lpstr>
      <vt:lpstr>CONOCIENDO A LAS FLORES</vt:lpstr>
      <vt:lpstr>LUCÍA SÁNCHEZ CASAS</vt:lpstr>
      <vt:lpstr>ANDREA GARCÍA LÓPEZ</vt:lpstr>
      <vt:lpstr>JAIME DE TERESA DÍEZ</vt:lpstr>
      <vt:lpstr>MARCOS HERRERO SÁNCHEZ</vt:lpstr>
      <vt:lpstr>DAVID BASTARDO ALDEA</vt:lpstr>
      <vt:lpstr>PAULA REPISO MEDINA</vt:lpstr>
      <vt:lpstr>MARÍA HIGUERA RODRÍGUEZ</vt:lpstr>
      <vt:lpstr>SERGIO BASTARDO ALDEA</vt:lpstr>
      <vt:lpstr>DANIELA ROMERO SANCHO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CONOCIENDO O INVESTIGANDO A LAS FLORES</dc:title>
  <dc:creator>M. PILAR HERNANDEZ BLANCO</dc:creator>
  <cp:lastModifiedBy>M. PILAR HERNANDEZ BLANCO</cp:lastModifiedBy>
  <cp:revision>3</cp:revision>
  <dcterms:created xsi:type="dcterms:W3CDTF">2023-06-12T18:53:13Z</dcterms:created>
  <dcterms:modified xsi:type="dcterms:W3CDTF">2023-06-13T12:22:20Z</dcterms:modified>
</cp:coreProperties>
</file>